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"/>
  </p:notesMasterIdLst>
  <p:handoutMasterIdLst>
    <p:handoutMasterId r:id="rId4"/>
  </p:handoutMasterIdLst>
  <p:sldIdLst>
    <p:sldId id="268" r:id="rId2"/>
  </p:sldIdLst>
  <p:sldSz cx="7775575" cy="10907713"/>
  <p:notesSz cx="7318375" cy="10450513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91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3317"/>
    <a:srgbClr val="B9CCE9"/>
    <a:srgbClr val="4C3A2F"/>
    <a:srgbClr val="EFB5C5"/>
    <a:srgbClr val="8FC31F"/>
    <a:srgbClr val="EA5514"/>
    <a:srgbClr val="FF9933"/>
    <a:srgbClr val="000066"/>
    <a:srgbClr val="66FF33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60" d="100"/>
          <a:sy n="60" d="100"/>
        </p:scale>
        <p:origin x="1544" y="128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-1548" y="-114"/>
      </p:cViewPr>
      <p:guideLst>
        <p:guide orient="horz" pos="3291"/>
        <p:guide pos="230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171825" cy="522288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144964" y="0"/>
            <a:ext cx="3171825" cy="522288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EA4C0380-2DE9-498B-B68D-60B46204BA80}" type="datetimeFigureOut">
              <a:rPr kumimoji="1" lang="ja-JP" altLang="en-US" smtClean="0"/>
              <a:pPr/>
              <a:t>2018/10/23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926639"/>
            <a:ext cx="3171825" cy="522287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144964" y="9926639"/>
            <a:ext cx="3171825" cy="522287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78A262EF-70DF-4926-8929-0A60A2E81DC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4052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171295" cy="524340"/>
          </a:xfrm>
          <a:prstGeom prst="rect">
            <a:avLst/>
          </a:prstGeom>
        </p:spPr>
        <p:txBody>
          <a:bodyPr vert="horz" lIns="97155" tIns="48578" rIns="97155" bIns="4857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145389" y="0"/>
            <a:ext cx="3171295" cy="524340"/>
          </a:xfrm>
          <a:prstGeom prst="rect">
            <a:avLst/>
          </a:prstGeom>
        </p:spPr>
        <p:txBody>
          <a:bodyPr vert="horz" lIns="97155" tIns="48578" rIns="97155" bIns="48578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pPr/>
              <a:t>2018/10/23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401888" y="1304925"/>
            <a:ext cx="2514600" cy="35290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7155" tIns="48578" rIns="97155" bIns="4857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31838" y="5029311"/>
            <a:ext cx="5854700" cy="4114889"/>
          </a:xfrm>
          <a:prstGeom prst="rect">
            <a:avLst/>
          </a:prstGeom>
        </p:spPr>
        <p:txBody>
          <a:bodyPr vert="horz" lIns="97155" tIns="48578" rIns="97155" bIns="4857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926177"/>
            <a:ext cx="3171295" cy="524339"/>
          </a:xfrm>
          <a:prstGeom prst="rect">
            <a:avLst/>
          </a:prstGeom>
        </p:spPr>
        <p:txBody>
          <a:bodyPr vert="horz" lIns="97155" tIns="48578" rIns="97155" bIns="4857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145389" y="9926177"/>
            <a:ext cx="3171295" cy="524339"/>
          </a:xfrm>
          <a:prstGeom prst="rect">
            <a:avLst/>
          </a:prstGeom>
        </p:spPr>
        <p:txBody>
          <a:bodyPr vert="horz" lIns="97155" tIns="48578" rIns="97155" bIns="48578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10/23/18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10/23/18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10/23/18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10/23/18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10/23/18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10/23/18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10/23/18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10/23/18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10/23/18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10/23/18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10/23/18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図 24">
            <a:extLst>
              <a:ext uri="{FF2B5EF4-FFF2-40B4-BE49-F238E27FC236}">
                <a16:creationId xmlns:a16="http://schemas.microsoft.com/office/drawing/2014/main" id="{BE072A68-7251-4B6E-A983-999120C91F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3" y="8738774"/>
            <a:ext cx="7765662" cy="216893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5674D2BC-C1DD-48AE-9115-5C67C607A4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0153" cy="2254102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630B8F44-5BFC-41AF-A262-123E1C50BA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7829" y="129941"/>
            <a:ext cx="5212994" cy="1613242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675" y="75210"/>
            <a:ext cx="1056767" cy="1056767"/>
          </a:xfrm>
          <a:prstGeom prst="rect">
            <a:avLst/>
          </a:prstGeom>
        </p:spPr>
      </p:pic>
      <p:pic>
        <p:nvPicPr>
          <p:cNvPr id="44" name="図 4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0787" y="1822511"/>
            <a:ext cx="8389856" cy="4129397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7694" y="5598938"/>
            <a:ext cx="3996000" cy="3222313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 rot="20790549">
            <a:off x="853565" y="293149"/>
            <a:ext cx="7809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solidFill>
                  <a:srgbClr val="B9CCE9"/>
                </a:solidFill>
              </a:rPr>
              <a:t>申込み</a:t>
            </a:r>
            <a:endParaRPr lang="en-US" altLang="ja-JP" sz="1400" dirty="0">
              <a:solidFill>
                <a:srgbClr val="B9CCE9"/>
              </a:solidFill>
            </a:endParaRPr>
          </a:p>
          <a:p>
            <a:pPr algn="ctr"/>
            <a:r>
              <a:rPr lang="ja-JP" altLang="en-US" sz="1400" dirty="0">
                <a:solidFill>
                  <a:srgbClr val="B9CCE9"/>
                </a:solidFill>
              </a:rPr>
              <a:t>受付中</a:t>
            </a:r>
            <a:r>
              <a:rPr kumimoji="1" lang="en-US" altLang="ja-JP" sz="1400" dirty="0">
                <a:solidFill>
                  <a:srgbClr val="B9CCE9"/>
                </a:solidFill>
              </a:rPr>
              <a:t>!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BC3E7E1-9376-4824-B50A-90C8D1C6F9D1}"/>
              </a:ext>
            </a:extLst>
          </p:cNvPr>
          <p:cNvSpPr txBox="1"/>
          <p:nvPr/>
        </p:nvSpPr>
        <p:spPr>
          <a:xfrm>
            <a:off x="1935592" y="705729"/>
            <a:ext cx="32028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i="1" dirty="0">
                <a:solidFill>
                  <a:srgbClr val="613317"/>
                </a:solidFill>
              </a:rPr>
              <a:t>願書写真</a:t>
            </a:r>
            <a:r>
              <a:rPr lang="ja-JP" altLang="en-US" sz="2400" i="1" dirty="0">
                <a:solidFill>
                  <a:srgbClr val="613317"/>
                </a:solidFill>
              </a:rPr>
              <a:t>撮影会</a:t>
            </a:r>
            <a:endParaRPr kumimoji="1" lang="ja-JP" altLang="en-US" sz="2400" i="1" dirty="0">
              <a:solidFill>
                <a:srgbClr val="613317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D7577AD-D4B2-492F-AD27-3B98B0750541}"/>
              </a:ext>
            </a:extLst>
          </p:cNvPr>
          <p:cNvSpPr txBox="1"/>
          <p:nvPr/>
        </p:nvSpPr>
        <p:spPr>
          <a:xfrm>
            <a:off x="803308" y="2412153"/>
            <a:ext cx="6299241" cy="3021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lang="ja-JP" altLang="en-US" sz="1200" b="1">
                <a:solidFill>
                  <a:srgbClr val="613317"/>
                </a:solidFill>
              </a:rPr>
              <a:t> </a:t>
            </a:r>
            <a:r>
              <a:rPr lang="ja-JP" altLang="en-US" sz="1400" b="1">
                <a:solidFill>
                  <a:srgbClr val="613317"/>
                </a:solidFill>
              </a:rPr>
              <a:t>日程 </a:t>
            </a:r>
            <a:r>
              <a:rPr lang="ja-JP" altLang="en-US" sz="1400" b="1" dirty="0">
                <a:solidFill>
                  <a:srgbClr val="613317"/>
                </a:solidFill>
              </a:rPr>
              <a:t>：</a:t>
            </a:r>
            <a:endParaRPr lang="en-US" altLang="ja-JP" sz="1400" b="1" dirty="0">
              <a:solidFill>
                <a:srgbClr val="613317"/>
              </a:solidFill>
            </a:endParaRPr>
          </a:p>
          <a:p>
            <a:pPr>
              <a:lnSpc>
                <a:spcPts val="1200"/>
              </a:lnSpc>
            </a:pPr>
            <a:r>
              <a:rPr lang="en-US" altLang="ja-JP" sz="1400" b="1" dirty="0">
                <a:solidFill>
                  <a:srgbClr val="613317"/>
                </a:solidFill>
              </a:rPr>
              <a:t>     </a:t>
            </a:r>
            <a:r>
              <a:rPr lang="ja-JP" altLang="en-US" sz="1400" b="1" dirty="0">
                <a:solidFill>
                  <a:srgbClr val="613317"/>
                </a:solidFill>
              </a:rPr>
              <a:t> </a:t>
            </a:r>
            <a:r>
              <a:rPr lang="en-US" altLang="ja-JP" sz="1400" b="1" dirty="0">
                <a:solidFill>
                  <a:srgbClr val="613317"/>
                </a:solidFill>
              </a:rPr>
              <a:t>2018</a:t>
            </a:r>
            <a:r>
              <a:rPr lang="ja-JP" altLang="ja-JP" sz="1400" b="1" dirty="0">
                <a:solidFill>
                  <a:srgbClr val="613317"/>
                </a:solidFill>
              </a:rPr>
              <a:t>年</a:t>
            </a:r>
            <a:r>
              <a:rPr lang="en-US" altLang="ja-JP" sz="1400" b="1" dirty="0">
                <a:solidFill>
                  <a:srgbClr val="613317"/>
                </a:solidFill>
              </a:rPr>
              <a:t>12</a:t>
            </a:r>
            <a:r>
              <a:rPr lang="ja-JP" altLang="en-US" sz="1400" b="1" dirty="0">
                <a:solidFill>
                  <a:srgbClr val="613317"/>
                </a:solidFill>
              </a:rPr>
              <a:t>月</a:t>
            </a:r>
            <a:r>
              <a:rPr lang="en-US" altLang="ja-JP" sz="1400" b="1" dirty="0">
                <a:solidFill>
                  <a:srgbClr val="613317"/>
                </a:solidFill>
              </a:rPr>
              <a:t>15</a:t>
            </a:r>
            <a:r>
              <a:rPr lang="ja-JP" altLang="ja-JP" sz="1400" b="1" dirty="0">
                <a:solidFill>
                  <a:srgbClr val="613317"/>
                </a:solidFill>
              </a:rPr>
              <a:t>日（土）、</a:t>
            </a:r>
            <a:r>
              <a:rPr lang="en-US" altLang="ja-JP" sz="1400" b="1" dirty="0">
                <a:solidFill>
                  <a:srgbClr val="613317"/>
                </a:solidFill>
              </a:rPr>
              <a:t>26</a:t>
            </a:r>
            <a:r>
              <a:rPr lang="ja-JP" altLang="ja-JP" sz="1400" b="1" dirty="0">
                <a:solidFill>
                  <a:srgbClr val="613317"/>
                </a:solidFill>
              </a:rPr>
              <a:t>日（水）、</a:t>
            </a:r>
            <a:r>
              <a:rPr lang="en-US" altLang="ja-JP" sz="1400" b="1" dirty="0">
                <a:solidFill>
                  <a:srgbClr val="613317"/>
                </a:solidFill>
              </a:rPr>
              <a:t>27</a:t>
            </a:r>
            <a:r>
              <a:rPr lang="ja-JP" altLang="ja-JP" sz="1400" b="1" dirty="0">
                <a:solidFill>
                  <a:srgbClr val="613317"/>
                </a:solidFill>
              </a:rPr>
              <a:t>日（木）</a:t>
            </a:r>
            <a:r>
              <a:rPr lang="en-US" altLang="ja-JP" sz="1400" b="1" dirty="0">
                <a:solidFill>
                  <a:srgbClr val="613317"/>
                </a:solidFill>
              </a:rPr>
              <a:t>*</a:t>
            </a:r>
            <a:r>
              <a:rPr lang="ja-JP" altLang="ja-JP" sz="1400" b="1" dirty="0">
                <a:solidFill>
                  <a:srgbClr val="613317"/>
                </a:solidFill>
              </a:rPr>
              <a:t>予備日</a:t>
            </a:r>
            <a:r>
              <a:rPr lang="en-US" altLang="ja-JP" sz="1400" b="1" dirty="0">
                <a:solidFill>
                  <a:srgbClr val="613317"/>
                </a:solidFill>
              </a:rPr>
              <a:t>25</a:t>
            </a:r>
            <a:r>
              <a:rPr lang="ja-JP" altLang="ja-JP" sz="1400" b="1" dirty="0">
                <a:solidFill>
                  <a:srgbClr val="613317"/>
                </a:solidFill>
              </a:rPr>
              <a:t>日（土）</a:t>
            </a:r>
          </a:p>
          <a:p>
            <a:pPr>
              <a:lnSpc>
                <a:spcPts val="1200"/>
              </a:lnSpc>
            </a:pPr>
            <a:r>
              <a:rPr lang="en-US" altLang="ja-JP" sz="1400" dirty="0">
                <a:solidFill>
                  <a:srgbClr val="613317"/>
                </a:solidFill>
              </a:rPr>
              <a:t> </a:t>
            </a:r>
            <a:endParaRPr lang="ja-JP" altLang="ja-JP" sz="1400" dirty="0">
              <a:solidFill>
                <a:srgbClr val="613317"/>
              </a:solidFill>
            </a:endParaRPr>
          </a:p>
          <a:p>
            <a:pPr>
              <a:lnSpc>
                <a:spcPts val="1200"/>
              </a:lnSpc>
            </a:pPr>
            <a:r>
              <a:rPr lang="en-US" altLang="ja-JP" sz="1200" b="1" dirty="0">
                <a:solidFill>
                  <a:srgbClr val="613317"/>
                </a:solidFill>
              </a:rPr>
              <a:t> </a:t>
            </a:r>
            <a:r>
              <a:rPr lang="ja-JP" altLang="ja-JP" sz="1400" b="1">
                <a:solidFill>
                  <a:srgbClr val="613317"/>
                </a:solidFill>
              </a:rPr>
              <a:t>時間枠</a:t>
            </a:r>
            <a:r>
              <a:rPr lang="en-US" altLang="ja-JP" sz="1400" b="1" dirty="0">
                <a:solidFill>
                  <a:srgbClr val="613317"/>
                </a:solidFill>
              </a:rPr>
              <a:t> </a:t>
            </a:r>
            <a:r>
              <a:rPr lang="ja-JP" altLang="ja-JP" sz="1400" dirty="0">
                <a:solidFill>
                  <a:srgbClr val="613317"/>
                </a:solidFill>
              </a:rPr>
              <a:t>：</a:t>
            </a:r>
            <a:endParaRPr lang="en-US" altLang="ja-JP" sz="1400" dirty="0">
              <a:solidFill>
                <a:srgbClr val="613317"/>
              </a:solidFill>
            </a:endParaRPr>
          </a:p>
          <a:p>
            <a:pPr>
              <a:lnSpc>
                <a:spcPts val="1200"/>
              </a:lnSpc>
            </a:pPr>
            <a:r>
              <a:rPr lang="ja-JP" altLang="en-US" sz="1400" b="1">
                <a:solidFill>
                  <a:srgbClr val="613317"/>
                </a:solidFill>
              </a:rPr>
              <a:t>     </a:t>
            </a:r>
            <a:r>
              <a:rPr lang="en-US" altLang="ja-JP" sz="1400" b="1" dirty="0">
                <a:solidFill>
                  <a:srgbClr val="613317"/>
                </a:solidFill>
              </a:rPr>
              <a:t>15</a:t>
            </a:r>
            <a:r>
              <a:rPr lang="ja-JP" altLang="ja-JP" sz="1400" b="1" dirty="0">
                <a:solidFill>
                  <a:srgbClr val="613317"/>
                </a:solidFill>
              </a:rPr>
              <a:t>日・・・</a:t>
            </a:r>
            <a:r>
              <a:rPr lang="en-US" altLang="ja-JP" sz="1400" b="1" dirty="0">
                <a:solidFill>
                  <a:srgbClr val="613317"/>
                </a:solidFill>
              </a:rPr>
              <a:t>①10:30</a:t>
            </a:r>
            <a:r>
              <a:rPr lang="ja-JP" altLang="ja-JP" sz="1400" b="1" dirty="0">
                <a:solidFill>
                  <a:srgbClr val="613317"/>
                </a:solidFill>
              </a:rPr>
              <a:t>〜</a:t>
            </a:r>
            <a:r>
              <a:rPr lang="en-US" altLang="ja-JP" sz="1400" b="1" dirty="0">
                <a:solidFill>
                  <a:srgbClr val="613317"/>
                </a:solidFill>
              </a:rPr>
              <a:t>13:30</a:t>
            </a:r>
            <a:r>
              <a:rPr lang="ja-JP" altLang="ja-JP" sz="1400" dirty="0">
                <a:solidFill>
                  <a:srgbClr val="613317"/>
                </a:solidFill>
              </a:rPr>
              <a:t>（</a:t>
            </a:r>
            <a:r>
              <a:rPr lang="en-US" altLang="ja-JP" sz="1400" dirty="0">
                <a:solidFill>
                  <a:srgbClr val="613317"/>
                </a:solidFill>
              </a:rPr>
              <a:t>3</a:t>
            </a:r>
            <a:r>
              <a:rPr lang="ja-JP" altLang="ja-JP" sz="1400">
                <a:solidFill>
                  <a:srgbClr val="613317"/>
                </a:solidFill>
              </a:rPr>
              <a:t>名予定）</a:t>
            </a:r>
            <a:r>
              <a:rPr lang="en-US" altLang="ja-JP" sz="1400" dirty="0">
                <a:solidFill>
                  <a:srgbClr val="613317"/>
                </a:solidFill>
              </a:rPr>
              <a:t>   </a:t>
            </a:r>
            <a:r>
              <a:rPr lang="en-US" altLang="ja-JP" sz="1400" b="1" dirty="0">
                <a:solidFill>
                  <a:srgbClr val="613317"/>
                </a:solidFill>
              </a:rPr>
              <a:t>②12:30</a:t>
            </a:r>
            <a:r>
              <a:rPr lang="ja-JP" altLang="ja-JP" sz="1400" b="1" dirty="0">
                <a:solidFill>
                  <a:srgbClr val="613317"/>
                </a:solidFill>
              </a:rPr>
              <a:t>〜</a:t>
            </a:r>
            <a:r>
              <a:rPr lang="en-US" altLang="ja-JP" sz="1400" b="1" dirty="0">
                <a:solidFill>
                  <a:srgbClr val="613317"/>
                </a:solidFill>
              </a:rPr>
              <a:t>15:30</a:t>
            </a:r>
            <a:r>
              <a:rPr lang="ja-JP" altLang="ja-JP" sz="1400" dirty="0">
                <a:solidFill>
                  <a:srgbClr val="613317"/>
                </a:solidFill>
              </a:rPr>
              <a:t>（</a:t>
            </a:r>
            <a:r>
              <a:rPr lang="en-US" altLang="ja-JP" sz="1400" dirty="0">
                <a:solidFill>
                  <a:srgbClr val="613317"/>
                </a:solidFill>
              </a:rPr>
              <a:t>3</a:t>
            </a:r>
            <a:r>
              <a:rPr lang="ja-JP" altLang="ja-JP" sz="1400">
                <a:solidFill>
                  <a:srgbClr val="613317"/>
                </a:solidFill>
              </a:rPr>
              <a:t>名予定）</a:t>
            </a:r>
            <a:r>
              <a:rPr lang="en-US" altLang="ja-JP" sz="1400" dirty="0">
                <a:solidFill>
                  <a:srgbClr val="613317"/>
                </a:solidFill>
              </a:rPr>
              <a:t>  </a:t>
            </a:r>
          </a:p>
          <a:p>
            <a:pPr>
              <a:lnSpc>
                <a:spcPts val="1200"/>
              </a:lnSpc>
            </a:pPr>
            <a:r>
              <a:rPr lang="ja-JP" altLang="en-US" sz="1400" b="1">
                <a:solidFill>
                  <a:srgbClr val="613317"/>
                </a:solidFill>
              </a:rPr>
              <a:t>　　　　　　</a:t>
            </a:r>
            <a:r>
              <a:rPr lang="en-US" altLang="ja-JP" sz="1400" b="1" dirty="0">
                <a:solidFill>
                  <a:srgbClr val="613317"/>
                </a:solidFill>
              </a:rPr>
              <a:t>   ③14:30</a:t>
            </a:r>
            <a:r>
              <a:rPr lang="ja-JP" altLang="ja-JP" sz="1400" b="1">
                <a:solidFill>
                  <a:srgbClr val="613317"/>
                </a:solidFill>
              </a:rPr>
              <a:t>〜</a:t>
            </a:r>
            <a:r>
              <a:rPr lang="en-US" altLang="ja-JP" sz="1400" b="1" dirty="0">
                <a:solidFill>
                  <a:srgbClr val="613317"/>
                </a:solidFill>
              </a:rPr>
              <a:t>16:30</a:t>
            </a:r>
            <a:r>
              <a:rPr lang="ja-JP" altLang="ja-JP" sz="1400" dirty="0">
                <a:solidFill>
                  <a:srgbClr val="613317"/>
                </a:solidFill>
              </a:rPr>
              <a:t>（</a:t>
            </a:r>
            <a:r>
              <a:rPr lang="en-US" altLang="ja-JP" sz="1400" dirty="0">
                <a:solidFill>
                  <a:srgbClr val="613317"/>
                </a:solidFill>
              </a:rPr>
              <a:t>2</a:t>
            </a:r>
            <a:r>
              <a:rPr lang="ja-JP" altLang="ja-JP" sz="1400" dirty="0">
                <a:solidFill>
                  <a:srgbClr val="613317"/>
                </a:solidFill>
              </a:rPr>
              <a:t>名予定）</a:t>
            </a:r>
          </a:p>
          <a:p>
            <a:pPr>
              <a:lnSpc>
                <a:spcPts val="1200"/>
              </a:lnSpc>
            </a:pPr>
            <a:r>
              <a:rPr lang="ja-JP" altLang="en-US" sz="1400" b="1">
                <a:solidFill>
                  <a:srgbClr val="613317"/>
                </a:solidFill>
              </a:rPr>
              <a:t>　　</a:t>
            </a:r>
            <a:r>
              <a:rPr lang="en-US" altLang="ja-JP" sz="1400" b="1" dirty="0">
                <a:solidFill>
                  <a:srgbClr val="613317"/>
                </a:solidFill>
              </a:rPr>
              <a:t> </a:t>
            </a:r>
          </a:p>
          <a:p>
            <a:pPr>
              <a:lnSpc>
                <a:spcPts val="1200"/>
              </a:lnSpc>
            </a:pPr>
            <a:r>
              <a:rPr lang="ja-JP" altLang="en-US" sz="1400" b="1">
                <a:solidFill>
                  <a:srgbClr val="613317"/>
                </a:solidFill>
              </a:rPr>
              <a:t>　</a:t>
            </a:r>
            <a:r>
              <a:rPr lang="en-US" altLang="ja-JP" sz="1400" b="1" dirty="0">
                <a:solidFill>
                  <a:srgbClr val="613317"/>
                </a:solidFill>
              </a:rPr>
              <a:t>  26</a:t>
            </a:r>
            <a:r>
              <a:rPr lang="ja-JP" altLang="ja-JP" sz="1400" b="1" dirty="0">
                <a:solidFill>
                  <a:srgbClr val="613317"/>
                </a:solidFill>
              </a:rPr>
              <a:t>日・・・</a:t>
            </a:r>
            <a:r>
              <a:rPr lang="en-US" altLang="ja-JP" sz="1400" b="1" dirty="0">
                <a:solidFill>
                  <a:srgbClr val="613317"/>
                </a:solidFill>
              </a:rPr>
              <a:t>①10:30</a:t>
            </a:r>
            <a:r>
              <a:rPr lang="ja-JP" altLang="ja-JP" sz="1400" b="1" dirty="0">
                <a:solidFill>
                  <a:srgbClr val="613317"/>
                </a:solidFill>
              </a:rPr>
              <a:t>〜</a:t>
            </a:r>
            <a:r>
              <a:rPr lang="en-US" altLang="ja-JP" sz="1400" b="1" dirty="0">
                <a:solidFill>
                  <a:srgbClr val="613317"/>
                </a:solidFill>
              </a:rPr>
              <a:t>13:30</a:t>
            </a:r>
            <a:r>
              <a:rPr lang="ja-JP" altLang="ja-JP" sz="1400" dirty="0">
                <a:solidFill>
                  <a:srgbClr val="613317"/>
                </a:solidFill>
              </a:rPr>
              <a:t>（</a:t>
            </a:r>
            <a:r>
              <a:rPr lang="en-US" altLang="ja-JP" sz="1400" dirty="0">
                <a:solidFill>
                  <a:srgbClr val="613317"/>
                </a:solidFill>
              </a:rPr>
              <a:t>3</a:t>
            </a:r>
            <a:r>
              <a:rPr lang="ja-JP" altLang="ja-JP" sz="1400">
                <a:solidFill>
                  <a:srgbClr val="613317"/>
                </a:solidFill>
              </a:rPr>
              <a:t>名予定）</a:t>
            </a:r>
            <a:r>
              <a:rPr lang="en-US" altLang="ja-JP" sz="1400" dirty="0">
                <a:solidFill>
                  <a:srgbClr val="613317"/>
                </a:solidFill>
              </a:rPr>
              <a:t>   </a:t>
            </a:r>
            <a:r>
              <a:rPr lang="en-US" altLang="ja-JP" sz="1400" b="1" dirty="0">
                <a:solidFill>
                  <a:srgbClr val="613317"/>
                </a:solidFill>
              </a:rPr>
              <a:t>②12:30</a:t>
            </a:r>
            <a:r>
              <a:rPr lang="ja-JP" altLang="ja-JP" sz="1400" b="1" dirty="0">
                <a:solidFill>
                  <a:srgbClr val="613317"/>
                </a:solidFill>
              </a:rPr>
              <a:t>〜</a:t>
            </a:r>
            <a:r>
              <a:rPr lang="en-US" altLang="ja-JP" sz="1400" b="1" dirty="0">
                <a:solidFill>
                  <a:srgbClr val="613317"/>
                </a:solidFill>
              </a:rPr>
              <a:t>15:30</a:t>
            </a:r>
            <a:r>
              <a:rPr lang="ja-JP" altLang="ja-JP" sz="1400" dirty="0">
                <a:solidFill>
                  <a:srgbClr val="613317"/>
                </a:solidFill>
              </a:rPr>
              <a:t>（</a:t>
            </a:r>
            <a:r>
              <a:rPr lang="en-US" altLang="ja-JP" sz="1400" dirty="0">
                <a:solidFill>
                  <a:srgbClr val="613317"/>
                </a:solidFill>
              </a:rPr>
              <a:t>3</a:t>
            </a:r>
            <a:r>
              <a:rPr lang="ja-JP" altLang="ja-JP" sz="1400">
                <a:solidFill>
                  <a:srgbClr val="613317"/>
                </a:solidFill>
              </a:rPr>
              <a:t>名予定）</a:t>
            </a:r>
            <a:r>
              <a:rPr lang="en-US" altLang="ja-JP" sz="1400" dirty="0">
                <a:solidFill>
                  <a:srgbClr val="613317"/>
                </a:solidFill>
              </a:rPr>
              <a:t>  </a:t>
            </a:r>
          </a:p>
          <a:p>
            <a:pPr>
              <a:lnSpc>
                <a:spcPts val="1200"/>
              </a:lnSpc>
            </a:pPr>
            <a:r>
              <a:rPr lang="en-US" altLang="ja-JP" sz="1400" dirty="0">
                <a:solidFill>
                  <a:srgbClr val="613317"/>
                </a:solidFill>
              </a:rPr>
              <a:t>                     </a:t>
            </a:r>
            <a:r>
              <a:rPr lang="en-US" altLang="ja-JP" sz="1400" b="1" dirty="0">
                <a:solidFill>
                  <a:srgbClr val="613317"/>
                </a:solidFill>
              </a:rPr>
              <a:t>③14:30</a:t>
            </a:r>
            <a:r>
              <a:rPr lang="ja-JP" altLang="ja-JP" sz="1400" b="1" dirty="0">
                <a:solidFill>
                  <a:srgbClr val="613317"/>
                </a:solidFill>
              </a:rPr>
              <a:t>〜</a:t>
            </a:r>
            <a:r>
              <a:rPr lang="en-US" altLang="ja-JP" sz="1400" b="1" dirty="0">
                <a:solidFill>
                  <a:srgbClr val="613317"/>
                </a:solidFill>
              </a:rPr>
              <a:t>17:30</a:t>
            </a:r>
            <a:r>
              <a:rPr lang="ja-JP" altLang="ja-JP" sz="1400" dirty="0">
                <a:solidFill>
                  <a:srgbClr val="613317"/>
                </a:solidFill>
              </a:rPr>
              <a:t>（</a:t>
            </a:r>
            <a:r>
              <a:rPr lang="en-US" altLang="ja-JP" sz="1400" dirty="0">
                <a:solidFill>
                  <a:srgbClr val="613317"/>
                </a:solidFill>
              </a:rPr>
              <a:t>3</a:t>
            </a:r>
            <a:r>
              <a:rPr lang="ja-JP" altLang="ja-JP" sz="1400" dirty="0">
                <a:solidFill>
                  <a:srgbClr val="613317"/>
                </a:solidFill>
              </a:rPr>
              <a:t>名予定）</a:t>
            </a:r>
          </a:p>
          <a:p>
            <a:pPr>
              <a:lnSpc>
                <a:spcPts val="1200"/>
              </a:lnSpc>
            </a:pPr>
            <a:r>
              <a:rPr lang="ja-JP" altLang="en-US" sz="1400" b="1">
                <a:solidFill>
                  <a:srgbClr val="613317"/>
                </a:solidFill>
              </a:rPr>
              <a:t>　</a:t>
            </a:r>
            <a:r>
              <a:rPr lang="en-US" altLang="ja-JP" sz="1400" b="1" dirty="0">
                <a:solidFill>
                  <a:srgbClr val="613317"/>
                </a:solidFill>
              </a:rPr>
              <a:t>  </a:t>
            </a:r>
          </a:p>
          <a:p>
            <a:pPr>
              <a:lnSpc>
                <a:spcPts val="1200"/>
              </a:lnSpc>
            </a:pPr>
            <a:r>
              <a:rPr lang="en-US" altLang="ja-JP" sz="1400" b="1" dirty="0">
                <a:solidFill>
                  <a:srgbClr val="613317"/>
                </a:solidFill>
              </a:rPr>
              <a:t>     27</a:t>
            </a:r>
            <a:r>
              <a:rPr lang="ja-JP" altLang="ja-JP" sz="1400" b="1" dirty="0">
                <a:solidFill>
                  <a:srgbClr val="613317"/>
                </a:solidFill>
              </a:rPr>
              <a:t>日・・・</a:t>
            </a:r>
            <a:r>
              <a:rPr lang="en-US" altLang="ja-JP" sz="1400" b="1" dirty="0">
                <a:solidFill>
                  <a:srgbClr val="613317"/>
                </a:solidFill>
              </a:rPr>
              <a:t>①13:00</a:t>
            </a:r>
            <a:r>
              <a:rPr lang="ja-JP" altLang="ja-JP" sz="1400" b="1" dirty="0">
                <a:solidFill>
                  <a:srgbClr val="613317"/>
                </a:solidFill>
              </a:rPr>
              <a:t>〜</a:t>
            </a:r>
            <a:r>
              <a:rPr lang="en-US" altLang="ja-JP" sz="1400" b="1" dirty="0">
                <a:solidFill>
                  <a:srgbClr val="613317"/>
                </a:solidFill>
              </a:rPr>
              <a:t>16:00</a:t>
            </a:r>
            <a:r>
              <a:rPr lang="ja-JP" altLang="ja-JP" sz="1400" dirty="0">
                <a:solidFill>
                  <a:srgbClr val="613317"/>
                </a:solidFill>
              </a:rPr>
              <a:t>（</a:t>
            </a:r>
            <a:r>
              <a:rPr lang="en-US" altLang="ja-JP" sz="1400" dirty="0">
                <a:solidFill>
                  <a:srgbClr val="613317"/>
                </a:solidFill>
              </a:rPr>
              <a:t>3</a:t>
            </a:r>
            <a:r>
              <a:rPr lang="ja-JP" altLang="ja-JP" sz="1400">
                <a:solidFill>
                  <a:srgbClr val="613317"/>
                </a:solidFill>
              </a:rPr>
              <a:t>名予定）</a:t>
            </a:r>
            <a:r>
              <a:rPr lang="en-US" altLang="ja-JP" sz="1400" dirty="0">
                <a:solidFill>
                  <a:srgbClr val="613317"/>
                </a:solidFill>
              </a:rPr>
              <a:t>   </a:t>
            </a:r>
            <a:r>
              <a:rPr lang="en-US" altLang="ja-JP" sz="1400" b="1" dirty="0">
                <a:solidFill>
                  <a:srgbClr val="613317"/>
                </a:solidFill>
              </a:rPr>
              <a:t>②15:00</a:t>
            </a:r>
            <a:r>
              <a:rPr lang="ja-JP" altLang="ja-JP" sz="1400" b="1" dirty="0">
                <a:solidFill>
                  <a:srgbClr val="613317"/>
                </a:solidFill>
              </a:rPr>
              <a:t>〜</a:t>
            </a:r>
            <a:r>
              <a:rPr lang="en-US" altLang="ja-JP" sz="1400" b="1" dirty="0">
                <a:solidFill>
                  <a:srgbClr val="613317"/>
                </a:solidFill>
              </a:rPr>
              <a:t>18:00</a:t>
            </a:r>
            <a:r>
              <a:rPr lang="ja-JP" altLang="ja-JP" sz="1400" dirty="0">
                <a:solidFill>
                  <a:srgbClr val="613317"/>
                </a:solidFill>
              </a:rPr>
              <a:t>（</a:t>
            </a:r>
            <a:r>
              <a:rPr lang="en-US" altLang="ja-JP" sz="1400" dirty="0">
                <a:solidFill>
                  <a:srgbClr val="613317"/>
                </a:solidFill>
              </a:rPr>
              <a:t>3</a:t>
            </a:r>
            <a:r>
              <a:rPr lang="ja-JP" altLang="ja-JP" sz="1400">
                <a:solidFill>
                  <a:srgbClr val="613317"/>
                </a:solidFill>
              </a:rPr>
              <a:t>名予定）</a:t>
            </a:r>
            <a:r>
              <a:rPr lang="en-US" altLang="ja-JP" sz="1400" dirty="0">
                <a:solidFill>
                  <a:srgbClr val="613317"/>
                </a:solidFill>
              </a:rPr>
              <a:t>  </a:t>
            </a:r>
          </a:p>
          <a:p>
            <a:pPr>
              <a:lnSpc>
                <a:spcPts val="1200"/>
              </a:lnSpc>
            </a:pPr>
            <a:r>
              <a:rPr lang="en-US" altLang="ja-JP" sz="1400" dirty="0">
                <a:solidFill>
                  <a:srgbClr val="613317"/>
                </a:solidFill>
              </a:rPr>
              <a:t>                     </a:t>
            </a:r>
            <a:r>
              <a:rPr lang="en-US" altLang="ja-JP" sz="1400" b="1" dirty="0">
                <a:solidFill>
                  <a:srgbClr val="613317"/>
                </a:solidFill>
              </a:rPr>
              <a:t>③17:00</a:t>
            </a:r>
            <a:r>
              <a:rPr lang="ja-JP" altLang="ja-JP" sz="1400" b="1" dirty="0">
                <a:solidFill>
                  <a:srgbClr val="613317"/>
                </a:solidFill>
              </a:rPr>
              <a:t>〜</a:t>
            </a:r>
            <a:r>
              <a:rPr lang="en-US" altLang="ja-JP" sz="1400" b="1" dirty="0">
                <a:solidFill>
                  <a:srgbClr val="613317"/>
                </a:solidFill>
              </a:rPr>
              <a:t>19:00</a:t>
            </a:r>
            <a:r>
              <a:rPr lang="ja-JP" altLang="ja-JP" sz="1400" dirty="0">
                <a:solidFill>
                  <a:srgbClr val="613317"/>
                </a:solidFill>
              </a:rPr>
              <a:t>（</a:t>
            </a:r>
            <a:r>
              <a:rPr lang="en-US" altLang="ja-JP" sz="1400" dirty="0">
                <a:solidFill>
                  <a:srgbClr val="613317"/>
                </a:solidFill>
              </a:rPr>
              <a:t>2</a:t>
            </a:r>
            <a:r>
              <a:rPr lang="ja-JP" altLang="ja-JP" sz="1400" dirty="0">
                <a:solidFill>
                  <a:srgbClr val="613317"/>
                </a:solidFill>
              </a:rPr>
              <a:t>名予定）</a:t>
            </a:r>
          </a:p>
          <a:p>
            <a:pPr>
              <a:lnSpc>
                <a:spcPts val="1200"/>
              </a:lnSpc>
            </a:pPr>
            <a:r>
              <a:rPr lang="en-US" altLang="ja-JP" sz="1400" b="1" dirty="0">
                <a:solidFill>
                  <a:srgbClr val="613317"/>
                </a:solidFill>
              </a:rPr>
              <a:t> </a:t>
            </a:r>
            <a:endParaRPr lang="ja-JP" altLang="ja-JP" sz="1400" b="1" dirty="0">
              <a:solidFill>
                <a:srgbClr val="613317"/>
              </a:solidFill>
            </a:endParaRPr>
          </a:p>
          <a:p>
            <a:pPr>
              <a:lnSpc>
                <a:spcPts val="1200"/>
              </a:lnSpc>
            </a:pPr>
            <a:r>
              <a:rPr lang="en-US" altLang="ja-JP" sz="1400" b="1" dirty="0">
                <a:solidFill>
                  <a:srgbClr val="613317"/>
                </a:solidFill>
              </a:rPr>
              <a:t> </a:t>
            </a:r>
            <a:r>
              <a:rPr lang="ja-JP" altLang="ja-JP" sz="1400" b="1">
                <a:solidFill>
                  <a:srgbClr val="613317"/>
                </a:solidFill>
              </a:rPr>
              <a:t>会場</a:t>
            </a:r>
            <a:r>
              <a:rPr lang="en-US" altLang="ja-JP" sz="1400" b="1" dirty="0">
                <a:solidFill>
                  <a:srgbClr val="613317"/>
                </a:solidFill>
              </a:rPr>
              <a:t> </a:t>
            </a:r>
            <a:r>
              <a:rPr lang="ja-JP" altLang="ja-JP" sz="1400">
                <a:solidFill>
                  <a:srgbClr val="613317"/>
                </a:solidFill>
              </a:rPr>
              <a:t>：詳細</a:t>
            </a:r>
            <a:r>
              <a:rPr lang="ja-JP" altLang="en-US" sz="1400" dirty="0">
                <a:solidFill>
                  <a:srgbClr val="613317"/>
                </a:solidFill>
              </a:rPr>
              <a:t>は</a:t>
            </a:r>
            <a:r>
              <a:rPr lang="ja-JP" altLang="ja-JP" sz="1400" dirty="0">
                <a:solidFill>
                  <a:srgbClr val="613317"/>
                </a:solidFill>
              </a:rPr>
              <a:t>お申込みの方ご連絡</a:t>
            </a:r>
            <a:r>
              <a:rPr lang="ja-JP" altLang="en-US" sz="1400" dirty="0">
                <a:solidFill>
                  <a:srgbClr val="613317"/>
                </a:solidFill>
              </a:rPr>
              <a:t>いた</a:t>
            </a:r>
            <a:r>
              <a:rPr lang="ja-JP" altLang="ja-JP" sz="1400" dirty="0">
                <a:solidFill>
                  <a:srgbClr val="613317"/>
                </a:solidFill>
              </a:rPr>
              <a:t>します</a:t>
            </a:r>
            <a:r>
              <a:rPr lang="ja-JP" altLang="en-US" sz="1400">
                <a:solidFill>
                  <a:srgbClr val="613317"/>
                </a:solidFill>
              </a:rPr>
              <a:t>　</a:t>
            </a:r>
            <a:endParaRPr lang="en-US" altLang="ja-JP" sz="1400" dirty="0">
              <a:solidFill>
                <a:srgbClr val="613317"/>
              </a:solidFill>
            </a:endParaRPr>
          </a:p>
          <a:p>
            <a:pPr>
              <a:lnSpc>
                <a:spcPts val="1200"/>
              </a:lnSpc>
            </a:pPr>
            <a:r>
              <a:rPr lang="ja-JP" altLang="en-US" sz="1400">
                <a:solidFill>
                  <a:srgbClr val="613317"/>
                </a:solidFill>
              </a:rPr>
              <a:t>＊</a:t>
            </a:r>
            <a:r>
              <a:rPr lang="ja-JP" altLang="ja-JP" sz="1400" dirty="0">
                <a:solidFill>
                  <a:srgbClr val="613317"/>
                </a:solidFill>
              </a:rPr>
              <a:t>アクセス：銀座１丁目駅徒歩</a:t>
            </a:r>
            <a:r>
              <a:rPr lang="en-US" altLang="ja-JP" sz="1400" dirty="0">
                <a:solidFill>
                  <a:srgbClr val="613317"/>
                </a:solidFill>
              </a:rPr>
              <a:t>1</a:t>
            </a:r>
            <a:r>
              <a:rPr lang="ja-JP" altLang="ja-JP" sz="1400" dirty="0">
                <a:solidFill>
                  <a:srgbClr val="613317"/>
                </a:solidFill>
              </a:rPr>
              <a:t>分、有楽町駅徒歩</a:t>
            </a:r>
            <a:r>
              <a:rPr lang="en-US" altLang="ja-JP" sz="1400" dirty="0">
                <a:solidFill>
                  <a:srgbClr val="613317"/>
                </a:solidFill>
              </a:rPr>
              <a:t>3</a:t>
            </a:r>
            <a:r>
              <a:rPr lang="ja-JP" altLang="ja-JP" sz="1400" dirty="0">
                <a:solidFill>
                  <a:srgbClr val="613317"/>
                </a:solidFill>
              </a:rPr>
              <a:t>分、東京駅徒歩</a:t>
            </a:r>
            <a:r>
              <a:rPr lang="en-US" altLang="ja-JP" sz="1400" dirty="0">
                <a:solidFill>
                  <a:srgbClr val="613317"/>
                </a:solidFill>
              </a:rPr>
              <a:t>10</a:t>
            </a:r>
            <a:r>
              <a:rPr lang="ja-JP" altLang="ja-JP" sz="1400" dirty="0">
                <a:solidFill>
                  <a:srgbClr val="613317"/>
                </a:solidFill>
              </a:rPr>
              <a:t>分</a:t>
            </a:r>
            <a:endParaRPr lang="en-US" altLang="ja-JP" sz="1400" dirty="0">
              <a:solidFill>
                <a:srgbClr val="613317"/>
              </a:solidFill>
            </a:endParaRPr>
          </a:p>
          <a:p>
            <a:pPr>
              <a:lnSpc>
                <a:spcPts val="1200"/>
              </a:lnSpc>
            </a:pPr>
            <a:endParaRPr lang="ja-JP" altLang="ja-JP" sz="1400" dirty="0">
              <a:solidFill>
                <a:srgbClr val="613317"/>
              </a:solidFill>
            </a:endParaRPr>
          </a:p>
          <a:p>
            <a:pPr>
              <a:lnSpc>
                <a:spcPts val="1200"/>
              </a:lnSpc>
            </a:pPr>
            <a:r>
              <a:rPr lang="en-US" altLang="ja-JP" sz="1400" b="1" dirty="0">
                <a:solidFill>
                  <a:srgbClr val="613317"/>
                </a:solidFill>
              </a:rPr>
              <a:t> </a:t>
            </a:r>
            <a:r>
              <a:rPr lang="ja-JP" altLang="ja-JP" sz="1400" b="1">
                <a:solidFill>
                  <a:srgbClr val="613317"/>
                </a:solidFill>
              </a:rPr>
              <a:t>当日</a:t>
            </a:r>
            <a:r>
              <a:rPr lang="ja-JP" altLang="ja-JP" sz="1400" b="1" dirty="0">
                <a:solidFill>
                  <a:srgbClr val="613317"/>
                </a:solidFill>
              </a:rPr>
              <a:t>の持ち物</a:t>
            </a:r>
            <a:r>
              <a:rPr lang="en-US" altLang="ja-JP" sz="1400" b="1" dirty="0">
                <a:solidFill>
                  <a:srgbClr val="613317"/>
                </a:solidFill>
              </a:rPr>
              <a:t> </a:t>
            </a:r>
            <a:r>
              <a:rPr lang="ja-JP" altLang="ja-JP" sz="1400" dirty="0">
                <a:solidFill>
                  <a:srgbClr val="613317"/>
                </a:solidFill>
              </a:rPr>
              <a:t>：</a:t>
            </a:r>
            <a:endParaRPr lang="en-US" altLang="ja-JP" sz="1400" dirty="0">
              <a:solidFill>
                <a:srgbClr val="613317"/>
              </a:solidFill>
            </a:endParaRPr>
          </a:p>
          <a:p>
            <a:pPr>
              <a:lnSpc>
                <a:spcPts val="1200"/>
              </a:lnSpc>
            </a:pPr>
            <a:r>
              <a:rPr lang="ja-JP" altLang="en-US" sz="1400">
                <a:solidFill>
                  <a:srgbClr val="613317"/>
                </a:solidFill>
              </a:rPr>
              <a:t>　</a:t>
            </a:r>
            <a:r>
              <a:rPr lang="en-US" altLang="ja-JP" sz="1400" dirty="0">
                <a:solidFill>
                  <a:srgbClr val="613317"/>
                </a:solidFill>
              </a:rPr>
              <a:t>  </a:t>
            </a:r>
            <a:r>
              <a:rPr lang="ja-JP" altLang="ja-JP" sz="1400">
                <a:solidFill>
                  <a:srgbClr val="613317"/>
                </a:solidFill>
              </a:rPr>
              <a:t>衣装、</a:t>
            </a:r>
            <a:r>
              <a:rPr lang="ja-JP" altLang="en-US" sz="1400">
                <a:solidFill>
                  <a:srgbClr val="613317"/>
                </a:solidFill>
              </a:rPr>
              <a:t>ストッキング、</a:t>
            </a:r>
            <a:r>
              <a:rPr lang="ja-JP" altLang="ja-JP" sz="1400">
                <a:solidFill>
                  <a:srgbClr val="613317"/>
                </a:solidFill>
              </a:rPr>
              <a:t>大きい</a:t>
            </a:r>
            <a:r>
              <a:rPr lang="ja-JP" altLang="ja-JP" sz="1400" dirty="0">
                <a:solidFill>
                  <a:srgbClr val="613317"/>
                </a:solidFill>
              </a:rPr>
              <a:t>クリップ（衣装サイズが大きい</a:t>
            </a:r>
            <a:r>
              <a:rPr lang="ja-JP" altLang="ja-JP" sz="1400">
                <a:solidFill>
                  <a:srgbClr val="613317"/>
                </a:solidFill>
              </a:rPr>
              <a:t>方）</a:t>
            </a:r>
            <a:r>
              <a:rPr lang="ja-JP" altLang="en-US" sz="1400">
                <a:solidFill>
                  <a:srgbClr val="613317"/>
                </a:solidFill>
              </a:rPr>
              <a:t>、</a:t>
            </a:r>
            <a:r>
              <a:rPr lang="ja-JP" altLang="ja-JP" sz="1400">
                <a:solidFill>
                  <a:srgbClr val="613317"/>
                </a:solidFill>
              </a:rPr>
              <a:t>お団子</a:t>
            </a:r>
            <a:r>
              <a:rPr lang="ja-JP" altLang="ja-JP" sz="1400" dirty="0">
                <a:solidFill>
                  <a:srgbClr val="613317"/>
                </a:solidFill>
              </a:rPr>
              <a:t>を作る道具（お団子</a:t>
            </a:r>
            <a:r>
              <a:rPr lang="ja-JP" altLang="ja-JP" sz="1400">
                <a:solidFill>
                  <a:srgbClr val="613317"/>
                </a:solidFill>
              </a:rPr>
              <a:t>で撮</a:t>
            </a:r>
            <a:r>
              <a:rPr lang="ja-JP" altLang="en-US" sz="1400">
                <a:solidFill>
                  <a:srgbClr val="613317"/>
                </a:solidFill>
              </a:rPr>
              <a:t>　</a:t>
            </a:r>
            <a:r>
              <a:rPr lang="ja-JP" altLang="ja-JP" sz="1400">
                <a:solidFill>
                  <a:srgbClr val="613317"/>
                </a:solidFill>
              </a:rPr>
              <a:t>影の</a:t>
            </a:r>
            <a:r>
              <a:rPr lang="ja-JP" altLang="en-US" sz="1400">
                <a:solidFill>
                  <a:srgbClr val="613317"/>
                </a:solidFill>
              </a:rPr>
              <a:t>方</a:t>
            </a:r>
            <a:r>
              <a:rPr lang="ja-JP" altLang="ja-JP" sz="1400">
                <a:solidFill>
                  <a:srgbClr val="613317"/>
                </a:solidFill>
              </a:rPr>
              <a:t>）</a:t>
            </a:r>
            <a:endParaRPr lang="ja-JP" altLang="ja-JP" sz="1400" dirty="0">
              <a:solidFill>
                <a:srgbClr val="613317"/>
              </a:solidFill>
            </a:endParaRPr>
          </a:p>
        </p:txBody>
      </p:sp>
      <p:pic>
        <p:nvPicPr>
          <p:cNvPr id="40" name="図 39">
            <a:extLst>
              <a:ext uri="{FF2B5EF4-FFF2-40B4-BE49-F238E27FC236}">
                <a16:creationId xmlns:a16="http://schemas.microsoft.com/office/drawing/2014/main" id="{80F1329D-46E4-4A04-A8A7-651A3C7FC8C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38" y="5598938"/>
            <a:ext cx="3996000" cy="3203006"/>
          </a:xfrm>
          <a:prstGeom prst="rect">
            <a:avLst/>
          </a:prstGeom>
        </p:spPr>
      </p:pic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8D7A69D-0A7A-40E1-B329-F96049C0DBC2}"/>
              </a:ext>
            </a:extLst>
          </p:cNvPr>
          <p:cNvSpPr txBox="1"/>
          <p:nvPr/>
        </p:nvSpPr>
        <p:spPr>
          <a:xfrm>
            <a:off x="519283" y="6027114"/>
            <a:ext cx="3172110" cy="2385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000" b="1" dirty="0">
                <a:solidFill>
                  <a:srgbClr val="613317"/>
                </a:solidFill>
              </a:rPr>
              <a:t>お渡しまでの流れ</a:t>
            </a:r>
            <a:r>
              <a:rPr lang="ja-JP" altLang="ja-JP" sz="1000" dirty="0">
                <a:solidFill>
                  <a:srgbClr val="613317"/>
                </a:solidFill>
              </a:rPr>
              <a:t>：</a:t>
            </a:r>
            <a:endParaRPr lang="en-US" altLang="ja-JP" sz="1000" dirty="0">
              <a:solidFill>
                <a:srgbClr val="613317"/>
              </a:solidFill>
            </a:endParaRPr>
          </a:p>
          <a:p>
            <a:r>
              <a:rPr lang="en-US" altLang="ja-JP" sz="1000" dirty="0">
                <a:solidFill>
                  <a:srgbClr val="613317"/>
                </a:solidFill>
              </a:rPr>
              <a:t>  </a:t>
            </a:r>
            <a:r>
              <a:rPr lang="ja-JP" altLang="ja-JP" sz="1000" dirty="0">
                <a:solidFill>
                  <a:srgbClr val="613317"/>
                </a:solidFill>
              </a:rPr>
              <a:t>日時を選びお申込</a:t>
            </a:r>
            <a:r>
              <a:rPr lang="en-US" altLang="ja-JP" sz="1000" dirty="0">
                <a:solidFill>
                  <a:srgbClr val="613317"/>
                </a:solidFill>
              </a:rPr>
              <a:t>→</a:t>
            </a:r>
            <a:r>
              <a:rPr lang="ja-JP" altLang="ja-JP" sz="1000" dirty="0">
                <a:solidFill>
                  <a:srgbClr val="613317"/>
                </a:solidFill>
              </a:rPr>
              <a:t>衣装・髪型相談</a:t>
            </a:r>
            <a:r>
              <a:rPr lang="en-US" altLang="ja-JP" sz="1000" dirty="0">
                <a:solidFill>
                  <a:srgbClr val="613317"/>
                </a:solidFill>
              </a:rPr>
              <a:t>→</a:t>
            </a:r>
            <a:r>
              <a:rPr lang="ja-JP" altLang="ja-JP" sz="1000" dirty="0">
                <a:solidFill>
                  <a:srgbClr val="613317"/>
                </a:solidFill>
              </a:rPr>
              <a:t>撮影</a:t>
            </a:r>
            <a:r>
              <a:rPr lang="en-US" altLang="ja-JP" sz="1000" dirty="0">
                <a:solidFill>
                  <a:srgbClr val="613317"/>
                </a:solidFill>
              </a:rPr>
              <a:t>→</a:t>
            </a:r>
            <a:r>
              <a:rPr lang="ja-JP" altLang="ja-JP" sz="1000" dirty="0">
                <a:solidFill>
                  <a:srgbClr val="613317"/>
                </a:solidFill>
              </a:rPr>
              <a:t>数日中</a:t>
            </a:r>
            <a:r>
              <a:rPr lang="ja-JP" altLang="ja-JP" sz="1000">
                <a:solidFill>
                  <a:srgbClr val="613317"/>
                </a:solidFill>
              </a:rPr>
              <a:t>に本会で</a:t>
            </a:r>
            <a:r>
              <a:rPr lang="en-US" altLang="ja-JP" sz="1000" dirty="0">
                <a:solidFill>
                  <a:srgbClr val="613317"/>
                </a:solidFill>
              </a:rPr>
              <a:t> </a:t>
            </a:r>
            <a:r>
              <a:rPr lang="ja-JP" altLang="ja-JP" sz="1000" dirty="0">
                <a:solidFill>
                  <a:srgbClr val="613317"/>
                </a:solidFill>
              </a:rPr>
              <a:t>数を絞り候補写真データお渡し</a:t>
            </a:r>
            <a:r>
              <a:rPr lang="en-US" altLang="ja-JP" sz="1000" dirty="0">
                <a:solidFill>
                  <a:srgbClr val="613317"/>
                </a:solidFill>
              </a:rPr>
              <a:t>→</a:t>
            </a:r>
            <a:r>
              <a:rPr lang="ja-JP" altLang="ja-JP" sz="1000" dirty="0">
                <a:solidFill>
                  <a:srgbClr val="613317"/>
                </a:solidFill>
              </a:rPr>
              <a:t>講師とご相談</a:t>
            </a:r>
            <a:r>
              <a:rPr lang="ja-JP" altLang="ja-JP" sz="1000">
                <a:solidFill>
                  <a:srgbClr val="613317"/>
                </a:solidFill>
              </a:rPr>
              <a:t>の上使用分</a:t>
            </a:r>
            <a:r>
              <a:rPr lang="ja-JP" altLang="ja-JP" sz="1000" dirty="0">
                <a:solidFill>
                  <a:srgbClr val="613317"/>
                </a:solidFill>
              </a:rPr>
              <a:t>を決定</a:t>
            </a:r>
            <a:r>
              <a:rPr lang="en-US" altLang="ja-JP" sz="1000" dirty="0">
                <a:solidFill>
                  <a:srgbClr val="613317"/>
                </a:solidFill>
              </a:rPr>
              <a:t>→</a:t>
            </a:r>
            <a:r>
              <a:rPr lang="ja-JP" altLang="ja-JP" sz="1000" dirty="0">
                <a:solidFill>
                  <a:srgbClr val="613317"/>
                </a:solidFill>
              </a:rPr>
              <a:t>修正</a:t>
            </a:r>
            <a:r>
              <a:rPr lang="en-US" altLang="ja-JP" sz="1000" dirty="0">
                <a:solidFill>
                  <a:srgbClr val="613317"/>
                </a:solidFill>
              </a:rPr>
              <a:t>→</a:t>
            </a:r>
            <a:r>
              <a:rPr lang="ja-JP" altLang="ja-JP" sz="1000" dirty="0">
                <a:solidFill>
                  <a:srgbClr val="613317"/>
                </a:solidFill>
              </a:rPr>
              <a:t>プリントしたものをお渡し</a:t>
            </a:r>
          </a:p>
          <a:p>
            <a:r>
              <a:rPr lang="en-US" altLang="ja-JP" sz="1000" dirty="0">
                <a:solidFill>
                  <a:srgbClr val="613317"/>
                </a:solidFill>
              </a:rPr>
              <a:t> </a:t>
            </a:r>
            <a:endParaRPr lang="ja-JP" altLang="ja-JP" sz="1000" dirty="0">
              <a:solidFill>
                <a:srgbClr val="613317"/>
              </a:solidFill>
            </a:endParaRPr>
          </a:p>
          <a:p>
            <a:r>
              <a:rPr lang="ja-JP" altLang="ja-JP" sz="1000" b="1" dirty="0">
                <a:solidFill>
                  <a:srgbClr val="613317"/>
                </a:solidFill>
              </a:rPr>
              <a:t>お渡し</a:t>
            </a:r>
            <a:r>
              <a:rPr lang="ja-JP" altLang="ja-JP" sz="1000" dirty="0">
                <a:solidFill>
                  <a:srgbClr val="613317"/>
                </a:solidFill>
              </a:rPr>
              <a:t>：</a:t>
            </a:r>
            <a:endParaRPr lang="en-US" altLang="ja-JP" sz="1000" dirty="0">
              <a:solidFill>
                <a:srgbClr val="613317"/>
              </a:solidFill>
            </a:endParaRPr>
          </a:p>
          <a:p>
            <a:r>
              <a:rPr lang="en-US" altLang="ja-JP" sz="1000" dirty="0">
                <a:solidFill>
                  <a:srgbClr val="613317"/>
                </a:solidFill>
              </a:rPr>
              <a:t>  12/15</a:t>
            </a:r>
            <a:r>
              <a:rPr lang="ja-JP" altLang="ja-JP" sz="1000" dirty="0">
                <a:solidFill>
                  <a:srgbClr val="613317"/>
                </a:solidFill>
              </a:rPr>
              <a:t>撮影の方は出来上がり次第順次郵送または</a:t>
            </a:r>
            <a:r>
              <a:rPr lang="ja-JP" altLang="ja-JP" sz="1000">
                <a:solidFill>
                  <a:srgbClr val="613317"/>
                </a:solidFill>
              </a:rPr>
              <a:t>レッスン時</a:t>
            </a:r>
            <a:r>
              <a:rPr lang="en-US" altLang="ja-JP" sz="1000" dirty="0">
                <a:solidFill>
                  <a:srgbClr val="613317"/>
                </a:solidFill>
              </a:rPr>
              <a:t> </a:t>
            </a:r>
            <a:r>
              <a:rPr lang="ja-JP" altLang="ja-JP" sz="1000">
                <a:solidFill>
                  <a:srgbClr val="613317"/>
                </a:solidFill>
              </a:rPr>
              <a:t>手渡し</a:t>
            </a:r>
            <a:r>
              <a:rPr lang="ja-JP" altLang="ja-JP" sz="1000" dirty="0">
                <a:solidFill>
                  <a:srgbClr val="613317"/>
                </a:solidFill>
              </a:rPr>
              <a:t>（年内）。</a:t>
            </a:r>
            <a:r>
              <a:rPr lang="en-US" altLang="ja-JP" sz="1000" dirty="0">
                <a:solidFill>
                  <a:srgbClr val="613317"/>
                </a:solidFill>
              </a:rPr>
              <a:t>12/26,27</a:t>
            </a:r>
            <a:r>
              <a:rPr lang="ja-JP" altLang="ja-JP" sz="1000" dirty="0">
                <a:solidFill>
                  <a:srgbClr val="613317"/>
                </a:solidFill>
              </a:rPr>
              <a:t>撮影の方は</a:t>
            </a:r>
            <a:r>
              <a:rPr lang="en-US" altLang="ja-JP" sz="1000" dirty="0">
                <a:solidFill>
                  <a:srgbClr val="613317"/>
                </a:solidFill>
              </a:rPr>
              <a:t>1</a:t>
            </a:r>
            <a:r>
              <a:rPr lang="ja-JP" altLang="ja-JP" sz="1000" dirty="0">
                <a:solidFill>
                  <a:srgbClr val="613317"/>
                </a:solidFill>
              </a:rPr>
              <a:t>月</a:t>
            </a:r>
            <a:r>
              <a:rPr lang="en-US" altLang="ja-JP" sz="1000" dirty="0">
                <a:solidFill>
                  <a:srgbClr val="613317"/>
                </a:solidFill>
              </a:rPr>
              <a:t>10</a:t>
            </a:r>
            <a:r>
              <a:rPr lang="ja-JP" altLang="ja-JP" sz="1000" dirty="0">
                <a:solidFill>
                  <a:srgbClr val="613317"/>
                </a:solidFill>
              </a:rPr>
              <a:t>日頃お渡し予定。</a:t>
            </a:r>
          </a:p>
          <a:p>
            <a:r>
              <a:rPr lang="en-US" altLang="ja-JP" sz="1000" dirty="0">
                <a:solidFill>
                  <a:srgbClr val="613317"/>
                </a:solidFill>
              </a:rPr>
              <a:t> </a:t>
            </a:r>
            <a:endParaRPr lang="ja-JP" altLang="ja-JP" sz="1000" dirty="0">
              <a:solidFill>
                <a:srgbClr val="613317"/>
              </a:solidFill>
            </a:endParaRPr>
          </a:p>
          <a:p>
            <a:r>
              <a:rPr lang="ja-JP" altLang="ja-JP" sz="1000" b="1" dirty="0">
                <a:solidFill>
                  <a:srgbClr val="613317"/>
                </a:solidFill>
              </a:rPr>
              <a:t>形状</a:t>
            </a:r>
            <a:r>
              <a:rPr lang="ja-JP" altLang="ja-JP" sz="1000" dirty="0">
                <a:solidFill>
                  <a:srgbClr val="613317"/>
                </a:solidFill>
              </a:rPr>
              <a:t>：</a:t>
            </a:r>
            <a:endParaRPr lang="en-US" altLang="ja-JP" sz="1000" dirty="0">
              <a:solidFill>
                <a:srgbClr val="613317"/>
              </a:solidFill>
            </a:endParaRPr>
          </a:p>
          <a:p>
            <a:r>
              <a:rPr lang="en-US" altLang="ja-JP" sz="1000" dirty="0">
                <a:solidFill>
                  <a:srgbClr val="613317"/>
                </a:solidFill>
              </a:rPr>
              <a:t>  </a:t>
            </a:r>
            <a:r>
              <a:rPr lang="ja-JP" altLang="ja-JP" sz="1000" dirty="0">
                <a:solidFill>
                  <a:srgbClr val="613317"/>
                </a:solidFill>
              </a:rPr>
              <a:t>トリミングし願書指定のサイズにカットしたものを、</a:t>
            </a:r>
            <a:r>
              <a:rPr lang="ja-JP" altLang="ja-JP" sz="1000">
                <a:solidFill>
                  <a:srgbClr val="613317"/>
                </a:solidFill>
              </a:rPr>
              <a:t>必要枚数用</a:t>
            </a:r>
            <a:r>
              <a:rPr lang="en-US" altLang="ja-JP" sz="1000" dirty="0">
                <a:solidFill>
                  <a:srgbClr val="613317"/>
                </a:solidFill>
              </a:rPr>
              <a:t> </a:t>
            </a:r>
            <a:r>
              <a:rPr lang="ja-JP" altLang="ja-JP" sz="1000" dirty="0">
                <a:solidFill>
                  <a:srgbClr val="613317"/>
                </a:solidFill>
              </a:rPr>
              <a:t>意します。</a:t>
            </a:r>
          </a:p>
          <a:p>
            <a:r>
              <a:rPr lang="en-US" altLang="ja-JP" sz="1000" dirty="0">
                <a:solidFill>
                  <a:srgbClr val="613317"/>
                </a:solidFill>
              </a:rPr>
              <a:t> </a:t>
            </a:r>
            <a:endParaRPr lang="ja-JP" altLang="ja-JP" sz="1000" dirty="0">
              <a:solidFill>
                <a:srgbClr val="613317"/>
              </a:solidFill>
            </a:endParaRPr>
          </a:p>
          <a:p>
            <a:endParaRPr kumimoji="1" lang="ja-JP" altLang="en-US" sz="900" dirty="0">
              <a:solidFill>
                <a:srgbClr val="613317"/>
              </a:solidFill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143EF4E9-E1BD-4855-80BC-1D5F55358995}"/>
              </a:ext>
            </a:extLst>
          </p:cNvPr>
          <p:cNvSpPr txBox="1"/>
          <p:nvPr/>
        </p:nvSpPr>
        <p:spPr>
          <a:xfrm>
            <a:off x="1086247" y="8851255"/>
            <a:ext cx="5715788" cy="2186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800"/>
              </a:lnSpc>
            </a:pPr>
            <a:r>
              <a:rPr lang="ja-JP" altLang="ja-JP" sz="1000" b="1" dirty="0">
                <a:solidFill>
                  <a:srgbClr val="613317"/>
                </a:solidFill>
              </a:rPr>
              <a:t>注意</a:t>
            </a:r>
            <a:r>
              <a:rPr lang="ja-JP" altLang="ja-JP" sz="1000" b="1">
                <a:solidFill>
                  <a:srgbClr val="613317"/>
                </a:solidFill>
              </a:rPr>
              <a:t>事項</a:t>
            </a:r>
            <a:r>
              <a:rPr lang="ja-JP" altLang="ja-JP" sz="1000">
                <a:solidFill>
                  <a:srgbClr val="613317"/>
                </a:solidFill>
              </a:rPr>
              <a:t>：</a:t>
            </a:r>
            <a:endParaRPr lang="en-US" altLang="ja-JP" sz="1000">
              <a:solidFill>
                <a:srgbClr val="613317"/>
              </a:solidFill>
            </a:endParaRPr>
          </a:p>
          <a:p>
            <a:pPr>
              <a:lnSpc>
                <a:spcPts val="800"/>
              </a:lnSpc>
            </a:pPr>
            <a:endParaRPr lang="ja-JP" altLang="ja-JP" sz="1000" dirty="0">
              <a:solidFill>
                <a:srgbClr val="613317"/>
              </a:solidFill>
            </a:endParaRPr>
          </a:p>
          <a:p>
            <a:pPr>
              <a:lnSpc>
                <a:spcPts val="800"/>
              </a:lnSpc>
            </a:pPr>
            <a:r>
              <a:rPr lang="en-US" altLang="ja-JP" sz="1000" dirty="0">
                <a:solidFill>
                  <a:srgbClr val="613317"/>
                </a:solidFill>
              </a:rPr>
              <a:t> </a:t>
            </a:r>
            <a:endParaRPr lang="ja-JP" altLang="ja-JP" sz="1000" dirty="0">
              <a:solidFill>
                <a:srgbClr val="613317"/>
              </a:solidFill>
            </a:endParaRPr>
          </a:p>
          <a:p>
            <a:pPr>
              <a:lnSpc>
                <a:spcPts val="800"/>
              </a:lnSpc>
            </a:pPr>
            <a:r>
              <a:rPr lang="ja-JP" altLang="ja-JP" sz="1000">
                <a:solidFill>
                  <a:srgbClr val="613317"/>
                </a:solidFill>
              </a:rPr>
              <a:t>・</a:t>
            </a:r>
            <a:r>
              <a:rPr lang="en-US" altLang="ja-JP" sz="1000" dirty="0">
                <a:solidFill>
                  <a:srgbClr val="613317"/>
                </a:solidFill>
              </a:rPr>
              <a:t>12/26</a:t>
            </a:r>
            <a:r>
              <a:rPr lang="ja-JP" altLang="en-US" sz="1000">
                <a:solidFill>
                  <a:srgbClr val="613317"/>
                </a:solidFill>
              </a:rPr>
              <a:t>、</a:t>
            </a:r>
            <a:r>
              <a:rPr lang="en-US" altLang="ja-JP" sz="1000" dirty="0">
                <a:solidFill>
                  <a:srgbClr val="613317"/>
                </a:solidFill>
              </a:rPr>
              <a:t>27</a:t>
            </a:r>
            <a:r>
              <a:rPr lang="ja-JP" altLang="ja-JP" sz="1000" dirty="0">
                <a:solidFill>
                  <a:srgbClr val="613317"/>
                </a:solidFill>
              </a:rPr>
              <a:t>に撮影の方は願書提出開始日（</a:t>
            </a:r>
            <a:r>
              <a:rPr lang="en-US" altLang="ja-JP" sz="1000" dirty="0">
                <a:solidFill>
                  <a:srgbClr val="613317"/>
                </a:solidFill>
              </a:rPr>
              <a:t>1/10</a:t>
            </a:r>
            <a:r>
              <a:rPr lang="ja-JP" altLang="ja-JP" sz="1000" dirty="0">
                <a:solidFill>
                  <a:srgbClr val="613317"/>
                </a:solidFill>
              </a:rPr>
              <a:t>）にお渡しが間に合わない可能性が</a:t>
            </a:r>
            <a:r>
              <a:rPr lang="ja-JP" altLang="ja-JP" sz="1000">
                <a:solidFill>
                  <a:srgbClr val="613317"/>
                </a:solidFill>
              </a:rPr>
              <a:t>ありますことご</a:t>
            </a:r>
            <a:r>
              <a:rPr lang="ja-JP" altLang="en-US" sz="1000">
                <a:solidFill>
                  <a:srgbClr val="613317"/>
                </a:solidFill>
              </a:rPr>
              <a:t>　　</a:t>
            </a:r>
            <a:endParaRPr lang="en-US" altLang="ja-JP" sz="1000" dirty="0">
              <a:solidFill>
                <a:srgbClr val="613317"/>
              </a:solidFill>
            </a:endParaRPr>
          </a:p>
          <a:p>
            <a:pPr>
              <a:lnSpc>
                <a:spcPts val="800"/>
              </a:lnSpc>
            </a:pPr>
            <a:r>
              <a:rPr lang="ja-JP" altLang="en-US" sz="1000">
                <a:solidFill>
                  <a:srgbClr val="613317"/>
                </a:solidFill>
              </a:rPr>
              <a:t>　</a:t>
            </a:r>
            <a:r>
              <a:rPr lang="ja-JP" altLang="ja-JP" sz="1000">
                <a:solidFill>
                  <a:srgbClr val="613317"/>
                </a:solidFill>
              </a:rPr>
              <a:t>了承</a:t>
            </a:r>
            <a:r>
              <a:rPr lang="ja-JP" altLang="ja-JP" sz="1000" dirty="0">
                <a:solidFill>
                  <a:srgbClr val="613317"/>
                </a:solidFill>
              </a:rPr>
              <a:t>ください。</a:t>
            </a:r>
          </a:p>
          <a:p>
            <a:pPr>
              <a:lnSpc>
                <a:spcPts val="800"/>
              </a:lnSpc>
            </a:pPr>
            <a:r>
              <a:rPr lang="en-US" altLang="ja-JP" sz="1000" dirty="0">
                <a:solidFill>
                  <a:srgbClr val="613317"/>
                </a:solidFill>
              </a:rPr>
              <a:t> </a:t>
            </a:r>
            <a:endParaRPr lang="ja-JP" altLang="ja-JP" sz="1000" dirty="0">
              <a:solidFill>
                <a:srgbClr val="613317"/>
              </a:solidFill>
            </a:endParaRPr>
          </a:p>
          <a:p>
            <a:pPr>
              <a:lnSpc>
                <a:spcPts val="800"/>
              </a:lnSpc>
            </a:pPr>
            <a:r>
              <a:rPr lang="ja-JP" altLang="ja-JP" sz="1000" dirty="0">
                <a:solidFill>
                  <a:srgbClr val="613317"/>
                </a:solidFill>
              </a:rPr>
              <a:t>・候補写真数枚から使用写真を決定する際、</a:t>
            </a:r>
            <a:r>
              <a:rPr lang="en-US" altLang="ja-JP" sz="1000" dirty="0">
                <a:solidFill>
                  <a:srgbClr val="613317"/>
                </a:solidFill>
              </a:rPr>
              <a:t>2</a:t>
            </a:r>
            <a:r>
              <a:rPr lang="ja-JP" altLang="ja-JP" sz="1000" dirty="0">
                <a:solidFill>
                  <a:srgbClr val="613317"/>
                </a:solidFill>
              </a:rPr>
              <a:t>日以内でできるだけお早めに決定をお願いいたします。</a:t>
            </a:r>
          </a:p>
          <a:p>
            <a:pPr>
              <a:lnSpc>
                <a:spcPts val="800"/>
              </a:lnSpc>
            </a:pPr>
            <a:r>
              <a:rPr lang="en-US" altLang="ja-JP" sz="1000" dirty="0">
                <a:solidFill>
                  <a:srgbClr val="613317"/>
                </a:solidFill>
              </a:rPr>
              <a:t> </a:t>
            </a:r>
            <a:endParaRPr lang="ja-JP" altLang="ja-JP" sz="1000" dirty="0">
              <a:solidFill>
                <a:srgbClr val="613317"/>
              </a:solidFill>
            </a:endParaRPr>
          </a:p>
          <a:p>
            <a:pPr>
              <a:lnSpc>
                <a:spcPts val="800"/>
              </a:lnSpc>
            </a:pPr>
            <a:r>
              <a:rPr lang="ja-JP" altLang="ja-JP" sz="1000" dirty="0">
                <a:solidFill>
                  <a:srgbClr val="613317"/>
                </a:solidFill>
              </a:rPr>
              <a:t>・時間は「撮影開始時間」でなく「会場入り時間」ですので、時間より前にお越しいただく必要はありません。</a:t>
            </a:r>
          </a:p>
          <a:p>
            <a:pPr>
              <a:lnSpc>
                <a:spcPts val="800"/>
              </a:lnSpc>
            </a:pPr>
            <a:r>
              <a:rPr lang="en-US" altLang="ja-JP" sz="1000" dirty="0">
                <a:solidFill>
                  <a:srgbClr val="613317"/>
                </a:solidFill>
              </a:rPr>
              <a:t> </a:t>
            </a:r>
            <a:endParaRPr lang="ja-JP" altLang="ja-JP" sz="1000" dirty="0">
              <a:solidFill>
                <a:srgbClr val="613317"/>
              </a:solidFill>
            </a:endParaRPr>
          </a:p>
          <a:p>
            <a:pPr>
              <a:lnSpc>
                <a:spcPts val="800"/>
              </a:lnSpc>
            </a:pPr>
            <a:r>
              <a:rPr lang="ja-JP" altLang="ja-JP" sz="1000" dirty="0">
                <a:solidFill>
                  <a:srgbClr val="613317"/>
                </a:solidFill>
              </a:rPr>
              <a:t>・撮影の状況により開始時間や終了時間が遅れることがございます。</a:t>
            </a:r>
          </a:p>
          <a:p>
            <a:pPr>
              <a:lnSpc>
                <a:spcPts val="800"/>
              </a:lnSpc>
            </a:pPr>
            <a:r>
              <a:rPr lang="en-US" altLang="ja-JP" sz="1000" dirty="0">
                <a:solidFill>
                  <a:srgbClr val="613317"/>
                </a:solidFill>
              </a:rPr>
              <a:t> </a:t>
            </a:r>
            <a:endParaRPr lang="ja-JP" altLang="ja-JP" sz="1000" dirty="0">
              <a:solidFill>
                <a:srgbClr val="613317"/>
              </a:solidFill>
            </a:endParaRPr>
          </a:p>
          <a:p>
            <a:pPr>
              <a:lnSpc>
                <a:spcPts val="800"/>
              </a:lnSpc>
            </a:pPr>
            <a:r>
              <a:rPr lang="ja-JP" altLang="ja-JP" sz="1000" dirty="0">
                <a:solidFill>
                  <a:srgbClr val="613317"/>
                </a:solidFill>
              </a:rPr>
              <a:t>・待ち時間が発生することがありますので、宿題など持ってきていただいて構いません。</a:t>
            </a:r>
          </a:p>
          <a:p>
            <a:pPr>
              <a:lnSpc>
                <a:spcPts val="800"/>
              </a:lnSpc>
            </a:pPr>
            <a:r>
              <a:rPr lang="en-US" altLang="ja-JP" sz="1000" dirty="0">
                <a:solidFill>
                  <a:srgbClr val="613317"/>
                </a:solidFill>
              </a:rPr>
              <a:t> </a:t>
            </a:r>
            <a:endParaRPr lang="ja-JP" altLang="ja-JP" sz="1000" dirty="0">
              <a:solidFill>
                <a:srgbClr val="613317"/>
              </a:solidFill>
            </a:endParaRPr>
          </a:p>
          <a:p>
            <a:pPr>
              <a:lnSpc>
                <a:spcPts val="800"/>
              </a:lnSpc>
            </a:pPr>
            <a:r>
              <a:rPr lang="ja-JP" altLang="ja-JP" sz="1000">
                <a:solidFill>
                  <a:srgbClr val="613317"/>
                </a:solidFill>
              </a:rPr>
              <a:t>・「</a:t>
            </a:r>
            <a:r>
              <a:rPr lang="en-US" altLang="ja-JP" sz="1000" dirty="0">
                <a:solidFill>
                  <a:srgbClr val="613317"/>
                </a:solidFill>
              </a:rPr>
              <a:t>○</a:t>
            </a:r>
            <a:r>
              <a:rPr lang="ja-JP" altLang="ja-JP" sz="1000" dirty="0">
                <a:solidFill>
                  <a:srgbClr val="613317"/>
                </a:solidFill>
              </a:rPr>
              <a:t>時以降に入りたい」「</a:t>
            </a:r>
            <a:r>
              <a:rPr lang="en-US" altLang="ja-JP" sz="1000" dirty="0">
                <a:solidFill>
                  <a:srgbClr val="613317"/>
                </a:solidFill>
              </a:rPr>
              <a:t>○</a:t>
            </a:r>
            <a:r>
              <a:rPr lang="ja-JP" altLang="ja-JP" sz="1000" dirty="0">
                <a:solidFill>
                  <a:srgbClr val="613317"/>
                </a:solidFill>
              </a:rPr>
              <a:t>時までに出たい」などご希望がある方は事前にお知らせください。</a:t>
            </a:r>
          </a:p>
          <a:p>
            <a:pPr>
              <a:lnSpc>
                <a:spcPts val="800"/>
              </a:lnSpc>
            </a:pPr>
            <a:r>
              <a:rPr lang="en-US" altLang="ja-JP" sz="1000" dirty="0">
                <a:solidFill>
                  <a:srgbClr val="613317"/>
                </a:solidFill>
              </a:rPr>
              <a:t> </a:t>
            </a:r>
            <a:endParaRPr lang="ja-JP" altLang="ja-JP" sz="1000" dirty="0">
              <a:solidFill>
                <a:srgbClr val="613317"/>
              </a:solidFill>
            </a:endParaRPr>
          </a:p>
          <a:p>
            <a:pPr>
              <a:lnSpc>
                <a:spcPts val="800"/>
              </a:lnSpc>
            </a:pPr>
            <a:r>
              <a:rPr lang="ja-JP" altLang="ja-JP" sz="1000" dirty="0">
                <a:solidFill>
                  <a:srgbClr val="613317"/>
                </a:solidFill>
              </a:rPr>
              <a:t>・入りの時には髪に整髪料をつけず、お化粧などもせずにお越しください。</a:t>
            </a:r>
          </a:p>
          <a:p>
            <a:pPr>
              <a:lnSpc>
                <a:spcPts val="800"/>
              </a:lnSpc>
            </a:pPr>
            <a:r>
              <a:rPr lang="en-US" altLang="ja-JP" sz="1000" dirty="0">
                <a:solidFill>
                  <a:srgbClr val="613317"/>
                </a:solidFill>
              </a:rPr>
              <a:t> </a:t>
            </a:r>
            <a:endParaRPr lang="ja-JP" altLang="ja-JP" sz="1000" dirty="0">
              <a:solidFill>
                <a:srgbClr val="613317"/>
              </a:solidFill>
            </a:endParaRPr>
          </a:p>
          <a:p>
            <a:pPr>
              <a:lnSpc>
                <a:spcPts val="800"/>
              </a:lnSpc>
            </a:pPr>
            <a:r>
              <a:rPr lang="ja-JP" altLang="ja-JP" sz="1000" dirty="0">
                <a:solidFill>
                  <a:srgbClr val="613317"/>
                </a:solidFill>
              </a:rPr>
              <a:t>・スペースの都合上、保護者見学はできません</a:t>
            </a:r>
            <a:r>
              <a:rPr lang="ja-JP" altLang="en-US" sz="1000" dirty="0">
                <a:solidFill>
                  <a:srgbClr val="613317"/>
                </a:solidFill>
              </a:rPr>
              <a:t>ので、ご了承ください。</a:t>
            </a:r>
            <a:endParaRPr lang="ja-JP" altLang="ja-JP" sz="1000" dirty="0">
              <a:solidFill>
                <a:srgbClr val="613317"/>
              </a:solidFill>
            </a:endParaRPr>
          </a:p>
          <a:p>
            <a:pPr>
              <a:lnSpc>
                <a:spcPts val="800"/>
              </a:lnSpc>
            </a:pPr>
            <a:endParaRPr kumimoji="1" lang="ja-JP" altLang="en-US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B3CF18E-3241-4F4A-A0DE-EB8CB2B27EFB}"/>
              </a:ext>
            </a:extLst>
          </p:cNvPr>
          <p:cNvSpPr txBox="1"/>
          <p:nvPr/>
        </p:nvSpPr>
        <p:spPr>
          <a:xfrm>
            <a:off x="3926067" y="6027114"/>
            <a:ext cx="330394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000" b="1">
                <a:solidFill>
                  <a:srgbClr val="613317"/>
                </a:solidFill>
              </a:rPr>
              <a:t>申込期限</a:t>
            </a:r>
            <a:r>
              <a:rPr lang="ja-JP" altLang="ja-JP" sz="1000">
                <a:solidFill>
                  <a:srgbClr val="613317"/>
                </a:solidFill>
              </a:rPr>
              <a:t>：</a:t>
            </a:r>
            <a:endParaRPr lang="en-US" altLang="ja-JP" sz="1000" dirty="0">
              <a:solidFill>
                <a:srgbClr val="613317"/>
              </a:solidFill>
            </a:endParaRPr>
          </a:p>
          <a:p>
            <a:r>
              <a:rPr lang="en-US" altLang="ja-JP" sz="1000" b="1" dirty="0">
                <a:solidFill>
                  <a:srgbClr val="613317"/>
                </a:solidFill>
              </a:rPr>
              <a:t>  2018</a:t>
            </a:r>
            <a:r>
              <a:rPr lang="ja-JP" altLang="ja-JP" sz="1000" b="1">
                <a:solidFill>
                  <a:srgbClr val="613317"/>
                </a:solidFill>
              </a:rPr>
              <a:t>年</a:t>
            </a:r>
            <a:r>
              <a:rPr lang="en-US" altLang="ja-JP" sz="1000" b="1" dirty="0">
                <a:solidFill>
                  <a:srgbClr val="613317"/>
                </a:solidFill>
              </a:rPr>
              <a:t>11</a:t>
            </a:r>
            <a:r>
              <a:rPr lang="ja-JP" altLang="ja-JP" sz="1000" b="1">
                <a:solidFill>
                  <a:srgbClr val="613317"/>
                </a:solidFill>
              </a:rPr>
              <a:t>月</a:t>
            </a:r>
            <a:r>
              <a:rPr lang="en-US" altLang="ja-JP" sz="1000" b="1" dirty="0">
                <a:solidFill>
                  <a:srgbClr val="613317"/>
                </a:solidFill>
              </a:rPr>
              <a:t>12</a:t>
            </a:r>
            <a:r>
              <a:rPr lang="ja-JP" altLang="ja-JP" sz="1000" b="1">
                <a:solidFill>
                  <a:srgbClr val="613317"/>
                </a:solidFill>
              </a:rPr>
              <a:t>日（月）まで</a:t>
            </a:r>
          </a:p>
          <a:p>
            <a:r>
              <a:rPr lang="en-US" altLang="ja-JP" sz="1000" dirty="0">
                <a:solidFill>
                  <a:srgbClr val="613317"/>
                </a:solidFill>
              </a:rPr>
              <a:t>  </a:t>
            </a:r>
            <a:r>
              <a:rPr lang="ja-JP" altLang="ja-JP" sz="1000">
                <a:solidFill>
                  <a:srgbClr val="613317"/>
                </a:solidFill>
              </a:rPr>
              <a:t>お申込状況により</a:t>
            </a:r>
            <a:r>
              <a:rPr lang="en-US" altLang="ja-JP" sz="1000" dirty="0">
                <a:solidFill>
                  <a:srgbClr val="613317"/>
                </a:solidFill>
              </a:rPr>
              <a:t>11/12</a:t>
            </a:r>
            <a:r>
              <a:rPr lang="ja-JP" altLang="ja-JP" sz="1000">
                <a:solidFill>
                  <a:srgbClr val="613317"/>
                </a:solidFill>
              </a:rPr>
              <a:t>より前に締切ることがございます。</a:t>
            </a:r>
          </a:p>
          <a:p>
            <a:endParaRPr lang="en-US" altLang="ja-JP" sz="1000" b="1" dirty="0">
              <a:solidFill>
                <a:srgbClr val="613317"/>
              </a:solidFill>
            </a:endParaRPr>
          </a:p>
          <a:p>
            <a:r>
              <a:rPr lang="ja-JP" altLang="ja-JP" sz="1000" b="1">
                <a:solidFill>
                  <a:srgbClr val="613317"/>
                </a:solidFill>
              </a:rPr>
              <a:t>費用</a:t>
            </a:r>
            <a:r>
              <a:rPr lang="en-US" altLang="ja-JP" sz="1000" b="1" dirty="0">
                <a:solidFill>
                  <a:srgbClr val="613317"/>
                </a:solidFill>
              </a:rPr>
              <a:t> </a:t>
            </a:r>
            <a:r>
              <a:rPr lang="ja-JP" altLang="ja-JP" sz="1000" dirty="0">
                <a:solidFill>
                  <a:srgbClr val="613317"/>
                </a:solidFill>
              </a:rPr>
              <a:t>：</a:t>
            </a:r>
            <a:endParaRPr lang="en-US" altLang="ja-JP" sz="1000" dirty="0">
              <a:solidFill>
                <a:srgbClr val="613317"/>
              </a:solidFill>
            </a:endParaRPr>
          </a:p>
          <a:p>
            <a:r>
              <a:rPr lang="ja-JP" altLang="en-US" sz="1000">
                <a:solidFill>
                  <a:srgbClr val="613317"/>
                </a:solidFill>
              </a:rPr>
              <a:t>お問い合わせください</a:t>
            </a:r>
            <a:endParaRPr lang="en-US" altLang="ja-JP" sz="1000" dirty="0">
              <a:solidFill>
                <a:srgbClr val="613317"/>
              </a:solidFill>
            </a:endParaRPr>
          </a:p>
          <a:p>
            <a:r>
              <a:rPr lang="ja-JP" altLang="en-US" sz="1000" dirty="0">
                <a:solidFill>
                  <a:srgbClr val="613317"/>
                </a:solidFill>
              </a:rPr>
              <a:t>　　</a:t>
            </a:r>
            <a:r>
              <a:rPr lang="ja-JP" altLang="ja-JP" sz="1000" dirty="0">
                <a:solidFill>
                  <a:srgbClr val="613317"/>
                </a:solidFill>
              </a:rPr>
              <a:t>＊費用には撮影、ヘアメイク、修正、講師に</a:t>
            </a:r>
            <a:r>
              <a:rPr lang="ja-JP" altLang="ja-JP" sz="1000">
                <a:solidFill>
                  <a:srgbClr val="613317"/>
                </a:solidFill>
              </a:rPr>
              <a:t>よるディレク</a:t>
            </a:r>
            <a:r>
              <a:rPr lang="en-US" altLang="ja-JP" sz="1000" dirty="0">
                <a:solidFill>
                  <a:srgbClr val="613317"/>
                </a:solidFill>
              </a:rPr>
              <a:t>  </a:t>
            </a:r>
          </a:p>
          <a:p>
            <a:r>
              <a:rPr lang="en-US" altLang="ja-JP" sz="1000" dirty="0">
                <a:solidFill>
                  <a:srgbClr val="613317"/>
                </a:solidFill>
              </a:rPr>
              <a:t>       </a:t>
            </a:r>
            <a:r>
              <a:rPr lang="ja-JP" altLang="ja-JP" sz="1000">
                <a:solidFill>
                  <a:srgbClr val="613317"/>
                </a:solidFill>
              </a:rPr>
              <a:t>ション、</a:t>
            </a:r>
            <a:r>
              <a:rPr lang="en-US" altLang="ja-JP" sz="1000" dirty="0">
                <a:solidFill>
                  <a:srgbClr val="613317"/>
                </a:solidFill>
              </a:rPr>
              <a:t> </a:t>
            </a:r>
            <a:r>
              <a:rPr lang="ja-JP" altLang="ja-JP" sz="1000" dirty="0">
                <a:solidFill>
                  <a:srgbClr val="613317"/>
                </a:solidFill>
              </a:rPr>
              <a:t>プリント、トリミンングカット</a:t>
            </a:r>
            <a:r>
              <a:rPr lang="ja-JP" altLang="ja-JP" sz="1000">
                <a:solidFill>
                  <a:srgbClr val="613317"/>
                </a:solidFill>
              </a:rPr>
              <a:t>、送料</a:t>
            </a:r>
            <a:r>
              <a:rPr lang="ja-JP" altLang="en-US" sz="1000">
                <a:solidFill>
                  <a:srgbClr val="613317"/>
                </a:solidFill>
              </a:rPr>
              <a:t>含む。</a:t>
            </a:r>
            <a:endParaRPr lang="ja-JP" altLang="en-US" sz="1000" dirty="0">
              <a:solidFill>
                <a:srgbClr val="613317"/>
              </a:solidFill>
            </a:endParaRPr>
          </a:p>
          <a:p>
            <a:r>
              <a:rPr lang="en-US" altLang="ja-JP" sz="1000" dirty="0">
                <a:solidFill>
                  <a:srgbClr val="613317"/>
                </a:solidFill>
              </a:rPr>
              <a:t> </a:t>
            </a:r>
          </a:p>
          <a:p>
            <a:r>
              <a:rPr lang="en-US" altLang="ja-JP" sz="1000" dirty="0">
                <a:solidFill>
                  <a:srgbClr val="613317"/>
                </a:solidFill>
              </a:rPr>
              <a:t> </a:t>
            </a:r>
            <a:r>
              <a:rPr lang="ja-JP" altLang="ja-JP" sz="1000" b="1">
                <a:solidFill>
                  <a:srgbClr val="613317"/>
                </a:solidFill>
              </a:rPr>
              <a:t>お支払い</a:t>
            </a:r>
            <a:r>
              <a:rPr lang="ja-JP" altLang="ja-JP" sz="1000" b="1" dirty="0">
                <a:solidFill>
                  <a:srgbClr val="613317"/>
                </a:solidFill>
              </a:rPr>
              <a:t>方法</a:t>
            </a:r>
            <a:r>
              <a:rPr lang="en-US" altLang="ja-JP" sz="1000" b="1" dirty="0">
                <a:solidFill>
                  <a:srgbClr val="613317"/>
                </a:solidFill>
              </a:rPr>
              <a:t> </a:t>
            </a:r>
            <a:r>
              <a:rPr lang="ja-JP" altLang="en-US" sz="1000" b="1" dirty="0">
                <a:solidFill>
                  <a:srgbClr val="613317"/>
                </a:solidFill>
              </a:rPr>
              <a:t>：</a:t>
            </a:r>
            <a:endParaRPr lang="en-US" altLang="ja-JP" sz="1000" b="1" dirty="0">
              <a:solidFill>
                <a:srgbClr val="613317"/>
              </a:solidFill>
            </a:endParaRPr>
          </a:p>
          <a:p>
            <a:r>
              <a:rPr lang="ja-JP" altLang="ja-JP" sz="1000">
                <a:solidFill>
                  <a:srgbClr val="613317"/>
                </a:solidFill>
              </a:rPr>
              <a:t>ヴァイオレット</a:t>
            </a:r>
            <a:r>
              <a:rPr lang="ja-JP" altLang="ja-JP" sz="1000" dirty="0">
                <a:solidFill>
                  <a:srgbClr val="613317"/>
                </a:solidFill>
              </a:rPr>
              <a:t>・リリー・ローズクラスの方・・・</a:t>
            </a:r>
            <a:r>
              <a:rPr lang="en-US" altLang="ja-JP" sz="1000" dirty="0">
                <a:solidFill>
                  <a:srgbClr val="613317"/>
                </a:solidFill>
              </a:rPr>
              <a:t>11/27</a:t>
            </a:r>
            <a:r>
              <a:rPr lang="ja-JP" altLang="ja-JP" sz="1000">
                <a:solidFill>
                  <a:srgbClr val="613317"/>
                </a:solidFill>
              </a:rPr>
              <a:t>口座振替</a:t>
            </a:r>
            <a:r>
              <a:rPr lang="ja-JP" altLang="en-US" sz="1000">
                <a:solidFill>
                  <a:srgbClr val="613317"/>
                </a:solidFill>
              </a:rPr>
              <a:t> </a:t>
            </a:r>
            <a:r>
              <a:rPr lang="ja-JP" altLang="ja-JP" sz="1000" dirty="0">
                <a:solidFill>
                  <a:srgbClr val="613317"/>
                </a:solidFill>
              </a:rPr>
              <a:t>ジャスミンクラスの方・・・お申し込みから</a:t>
            </a:r>
            <a:r>
              <a:rPr lang="en-US" altLang="ja-JP" sz="1000" dirty="0">
                <a:solidFill>
                  <a:srgbClr val="613317"/>
                </a:solidFill>
              </a:rPr>
              <a:t>14</a:t>
            </a:r>
            <a:r>
              <a:rPr lang="ja-JP" altLang="ja-JP" sz="1000" dirty="0">
                <a:solidFill>
                  <a:srgbClr val="613317"/>
                </a:solidFill>
              </a:rPr>
              <a:t>日以内にお振込</a:t>
            </a:r>
            <a:endParaRPr kumimoji="1" lang="ja-JP" altLang="en-US" sz="1000" dirty="0"/>
          </a:p>
        </p:txBody>
      </p:sp>
      <p:pic>
        <p:nvPicPr>
          <p:cNvPr id="27" name="図 26">
            <a:extLst>
              <a:ext uri="{FF2B5EF4-FFF2-40B4-BE49-F238E27FC236}">
                <a16:creationId xmlns:a16="http://schemas.microsoft.com/office/drawing/2014/main" id="{6BB0F954-8C15-4DDF-A86C-4BEA5FEF129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8435" y="470776"/>
            <a:ext cx="1060040" cy="873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347499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1581</TotalTime>
  <Words>119</Words>
  <Application>Microsoft Macintosh PowerPoint</Application>
  <PresentationFormat>ユーザー設定</PresentationFormat>
  <Paragraphs>60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赤星真人(d006033)</dc:creator>
  <cp:lastModifiedBy>今西玲子</cp:lastModifiedBy>
  <cp:revision>170</cp:revision>
  <cp:lastPrinted>2015-11-30T02:00:20Z</cp:lastPrinted>
  <dcterms:created xsi:type="dcterms:W3CDTF">2013-08-07T01:16:52Z</dcterms:created>
  <dcterms:modified xsi:type="dcterms:W3CDTF">2018-10-23T07:33:26Z</dcterms:modified>
</cp:coreProperties>
</file>