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1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317"/>
    <a:srgbClr val="B9CCE9"/>
    <a:srgbClr val="4C3A2F"/>
    <a:srgbClr val="EFB5C5"/>
    <a:srgbClr val="8FC31F"/>
    <a:srgbClr val="EA5514"/>
    <a:srgbClr val="FF9933"/>
    <a:srgbClr val="000066"/>
    <a:srgbClr val="66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44" y="12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1548" y="-114"/>
      </p:cViewPr>
      <p:guideLst>
        <p:guide orient="horz" pos="3291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1825" cy="5222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144964" y="0"/>
            <a:ext cx="3171825" cy="5222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926639"/>
            <a:ext cx="3171825" cy="5222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144964" y="9926639"/>
            <a:ext cx="3171825" cy="5222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71295" cy="524340"/>
          </a:xfrm>
          <a:prstGeom prst="rect">
            <a:avLst/>
          </a:prstGeom>
        </p:spPr>
        <p:txBody>
          <a:bodyPr vert="horz" lIns="97155" tIns="48578" rIns="97155" bIns="485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9" y="0"/>
            <a:ext cx="3171295" cy="524340"/>
          </a:xfrm>
          <a:prstGeom prst="rect">
            <a:avLst/>
          </a:prstGeom>
        </p:spPr>
        <p:txBody>
          <a:bodyPr vert="horz" lIns="97155" tIns="48578" rIns="97155" bIns="4857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55" tIns="48578" rIns="97155" bIns="485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1"/>
            <a:ext cx="5854700" cy="4114889"/>
          </a:xfrm>
          <a:prstGeom prst="rect">
            <a:avLst/>
          </a:prstGeom>
        </p:spPr>
        <p:txBody>
          <a:bodyPr vert="horz" lIns="97155" tIns="48578" rIns="97155" bIns="485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926177"/>
            <a:ext cx="3171295" cy="524339"/>
          </a:xfrm>
          <a:prstGeom prst="rect">
            <a:avLst/>
          </a:prstGeom>
        </p:spPr>
        <p:txBody>
          <a:bodyPr vert="horz" lIns="97155" tIns="48578" rIns="97155" bIns="485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9" y="9926177"/>
            <a:ext cx="3171295" cy="524339"/>
          </a:xfrm>
          <a:prstGeom prst="rect">
            <a:avLst/>
          </a:prstGeom>
        </p:spPr>
        <p:txBody>
          <a:bodyPr vert="horz" lIns="97155" tIns="48578" rIns="97155" bIns="4857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BE072A68-7251-4B6E-A983-999120C91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" y="8738774"/>
            <a:ext cx="7765662" cy="216893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674D2BC-C1DD-48AE-9115-5C67C607A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153" cy="225410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30B8F44-5BFC-41AF-A262-123E1C50B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29" y="129941"/>
            <a:ext cx="5212994" cy="161324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5" y="75210"/>
            <a:ext cx="1056767" cy="1056767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787" y="1822511"/>
            <a:ext cx="8389856" cy="412939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694" y="5598938"/>
            <a:ext cx="3996000" cy="322231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 rot="20790549">
            <a:off x="853565" y="293149"/>
            <a:ext cx="780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B9CCE9"/>
                </a:solidFill>
              </a:rPr>
              <a:t>申込み</a:t>
            </a:r>
            <a:endParaRPr lang="en-US" altLang="ja-JP" sz="1400" dirty="0">
              <a:solidFill>
                <a:srgbClr val="B9CCE9"/>
              </a:solidFill>
            </a:endParaRPr>
          </a:p>
          <a:p>
            <a:pPr algn="ctr"/>
            <a:r>
              <a:rPr lang="ja-JP" altLang="en-US" sz="1400" dirty="0">
                <a:solidFill>
                  <a:srgbClr val="B9CCE9"/>
                </a:solidFill>
              </a:rPr>
              <a:t>受付中</a:t>
            </a:r>
            <a:r>
              <a:rPr kumimoji="1" lang="en-US" altLang="ja-JP" sz="1400" dirty="0">
                <a:solidFill>
                  <a:srgbClr val="B9CCE9"/>
                </a:solidFill>
              </a:rPr>
              <a:t>!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C3E7E1-9376-4824-B50A-90C8D1C6F9D1}"/>
              </a:ext>
            </a:extLst>
          </p:cNvPr>
          <p:cNvSpPr txBox="1"/>
          <p:nvPr/>
        </p:nvSpPr>
        <p:spPr>
          <a:xfrm>
            <a:off x="1935592" y="705729"/>
            <a:ext cx="3202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i="1" dirty="0">
                <a:solidFill>
                  <a:srgbClr val="613317"/>
                </a:solidFill>
              </a:rPr>
              <a:t>願書写真</a:t>
            </a:r>
            <a:r>
              <a:rPr lang="ja-JP" altLang="en-US" sz="2400" i="1" dirty="0">
                <a:solidFill>
                  <a:srgbClr val="613317"/>
                </a:solidFill>
              </a:rPr>
              <a:t>撮影会</a:t>
            </a:r>
            <a:endParaRPr kumimoji="1" lang="ja-JP" altLang="en-US" sz="2400" i="1" dirty="0">
              <a:solidFill>
                <a:srgbClr val="613317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7577AD-D4B2-492F-AD27-3B98B0750541}"/>
              </a:ext>
            </a:extLst>
          </p:cNvPr>
          <p:cNvSpPr txBox="1"/>
          <p:nvPr/>
        </p:nvSpPr>
        <p:spPr>
          <a:xfrm>
            <a:off x="803308" y="2412153"/>
            <a:ext cx="6299241" cy="302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>
                <a:solidFill>
                  <a:srgbClr val="613317"/>
                </a:solidFill>
              </a:rPr>
              <a:t> </a:t>
            </a:r>
            <a:r>
              <a:rPr lang="ja-JP" altLang="en-US" sz="1400" b="1">
                <a:solidFill>
                  <a:srgbClr val="613317"/>
                </a:solidFill>
              </a:rPr>
              <a:t>日程 </a:t>
            </a:r>
            <a:r>
              <a:rPr lang="ja-JP" altLang="en-US" sz="1400" b="1" dirty="0">
                <a:solidFill>
                  <a:srgbClr val="613317"/>
                </a:solidFill>
              </a:rPr>
              <a:t>：</a:t>
            </a:r>
            <a:endParaRPr lang="en-US" altLang="ja-JP" sz="1400" b="1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400" b="1" dirty="0">
                <a:solidFill>
                  <a:srgbClr val="613317"/>
                </a:solidFill>
              </a:rPr>
              <a:t>     </a:t>
            </a:r>
            <a:r>
              <a:rPr lang="ja-JP" altLang="en-US" sz="1400" b="1" dirty="0">
                <a:solidFill>
                  <a:srgbClr val="613317"/>
                </a:solidFill>
              </a:rPr>
              <a:t> </a:t>
            </a:r>
            <a:r>
              <a:rPr lang="en-US" altLang="ja-JP" sz="1400" b="1" dirty="0">
                <a:solidFill>
                  <a:srgbClr val="613317"/>
                </a:solidFill>
              </a:rPr>
              <a:t>2018</a:t>
            </a:r>
            <a:r>
              <a:rPr lang="ja-JP" altLang="ja-JP" sz="1400" b="1" dirty="0">
                <a:solidFill>
                  <a:srgbClr val="613317"/>
                </a:solidFill>
              </a:rPr>
              <a:t>年</a:t>
            </a:r>
            <a:r>
              <a:rPr lang="en-US" altLang="ja-JP" sz="1400" b="1" dirty="0">
                <a:solidFill>
                  <a:srgbClr val="613317"/>
                </a:solidFill>
              </a:rPr>
              <a:t>12</a:t>
            </a:r>
            <a:r>
              <a:rPr lang="ja-JP" altLang="en-US" sz="1400" b="1" dirty="0">
                <a:solidFill>
                  <a:srgbClr val="613317"/>
                </a:solidFill>
              </a:rPr>
              <a:t>月</a:t>
            </a:r>
            <a:r>
              <a:rPr lang="en-US" altLang="ja-JP" sz="1400" b="1" dirty="0">
                <a:solidFill>
                  <a:srgbClr val="613317"/>
                </a:solidFill>
              </a:rPr>
              <a:t>15</a:t>
            </a:r>
            <a:r>
              <a:rPr lang="ja-JP" altLang="ja-JP" sz="1400" b="1" dirty="0">
                <a:solidFill>
                  <a:srgbClr val="613317"/>
                </a:solidFill>
              </a:rPr>
              <a:t>日（土）、</a:t>
            </a:r>
            <a:r>
              <a:rPr lang="en-US" altLang="ja-JP" sz="1400" b="1" dirty="0">
                <a:solidFill>
                  <a:srgbClr val="613317"/>
                </a:solidFill>
              </a:rPr>
              <a:t>26</a:t>
            </a:r>
            <a:r>
              <a:rPr lang="ja-JP" altLang="ja-JP" sz="1400" b="1" dirty="0">
                <a:solidFill>
                  <a:srgbClr val="613317"/>
                </a:solidFill>
              </a:rPr>
              <a:t>日（水）、</a:t>
            </a:r>
            <a:r>
              <a:rPr lang="en-US" altLang="ja-JP" sz="1400" b="1" dirty="0">
                <a:solidFill>
                  <a:srgbClr val="613317"/>
                </a:solidFill>
              </a:rPr>
              <a:t>27</a:t>
            </a:r>
            <a:r>
              <a:rPr lang="ja-JP" altLang="ja-JP" sz="1400" b="1" dirty="0">
                <a:solidFill>
                  <a:srgbClr val="613317"/>
                </a:solidFill>
              </a:rPr>
              <a:t>日（木）</a:t>
            </a:r>
            <a:r>
              <a:rPr lang="en-US" altLang="ja-JP" sz="1400" b="1" dirty="0">
                <a:solidFill>
                  <a:srgbClr val="613317"/>
                </a:solidFill>
              </a:rPr>
              <a:t>*</a:t>
            </a:r>
            <a:r>
              <a:rPr lang="ja-JP" altLang="ja-JP" sz="1400" b="1" dirty="0">
                <a:solidFill>
                  <a:srgbClr val="613317"/>
                </a:solidFill>
              </a:rPr>
              <a:t>予備日</a:t>
            </a:r>
            <a:r>
              <a:rPr lang="en-US" altLang="ja-JP" sz="1400" b="1" dirty="0">
                <a:solidFill>
                  <a:srgbClr val="613317"/>
                </a:solidFill>
              </a:rPr>
              <a:t>25</a:t>
            </a:r>
            <a:r>
              <a:rPr lang="ja-JP" altLang="ja-JP" sz="1400" b="1" dirty="0">
                <a:solidFill>
                  <a:srgbClr val="613317"/>
                </a:solidFill>
              </a:rPr>
              <a:t>日（土）</a:t>
            </a:r>
          </a:p>
          <a:p>
            <a:pPr>
              <a:lnSpc>
                <a:spcPts val="1200"/>
              </a:lnSpc>
            </a:pPr>
            <a:r>
              <a:rPr lang="en-US" altLang="ja-JP" sz="1400" dirty="0">
                <a:solidFill>
                  <a:srgbClr val="613317"/>
                </a:solidFill>
              </a:rPr>
              <a:t> </a:t>
            </a:r>
            <a:endParaRPr lang="ja-JP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200" b="1" dirty="0">
                <a:solidFill>
                  <a:srgbClr val="613317"/>
                </a:solidFill>
              </a:rPr>
              <a:t> </a:t>
            </a:r>
            <a:r>
              <a:rPr lang="ja-JP" altLang="ja-JP" sz="1400" b="1">
                <a:solidFill>
                  <a:srgbClr val="613317"/>
                </a:solidFill>
              </a:rPr>
              <a:t>時間枠</a:t>
            </a: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  <a:r>
              <a:rPr lang="ja-JP" altLang="ja-JP" sz="1400" dirty="0">
                <a:solidFill>
                  <a:srgbClr val="613317"/>
                </a:solidFill>
              </a:rPr>
              <a:t>：</a:t>
            </a:r>
            <a:endParaRPr lang="en-US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400" b="1">
                <a:solidFill>
                  <a:srgbClr val="613317"/>
                </a:solidFill>
              </a:rPr>
              <a:t>     </a:t>
            </a:r>
            <a:r>
              <a:rPr lang="en-US" altLang="ja-JP" sz="1400" b="1" dirty="0">
                <a:solidFill>
                  <a:srgbClr val="613317"/>
                </a:solidFill>
              </a:rPr>
              <a:t>15</a:t>
            </a:r>
            <a:r>
              <a:rPr lang="ja-JP" altLang="ja-JP" sz="1400" b="1" dirty="0">
                <a:solidFill>
                  <a:srgbClr val="613317"/>
                </a:solidFill>
              </a:rPr>
              <a:t>日・・・</a:t>
            </a:r>
            <a:r>
              <a:rPr lang="en-US" altLang="ja-JP" sz="1400" b="1" dirty="0">
                <a:solidFill>
                  <a:srgbClr val="613317"/>
                </a:solidFill>
              </a:rPr>
              <a:t>①10:30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13:30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 </a:t>
            </a:r>
            <a:r>
              <a:rPr lang="en-US" altLang="ja-JP" sz="1400" b="1" dirty="0">
                <a:solidFill>
                  <a:srgbClr val="613317"/>
                </a:solidFill>
              </a:rPr>
              <a:t>②12:30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15:30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</a:t>
            </a:r>
          </a:p>
          <a:p>
            <a:pPr>
              <a:lnSpc>
                <a:spcPts val="1200"/>
              </a:lnSpc>
            </a:pPr>
            <a:r>
              <a:rPr lang="ja-JP" altLang="en-US" sz="1400" b="1">
                <a:solidFill>
                  <a:srgbClr val="613317"/>
                </a:solidFill>
              </a:rPr>
              <a:t>　　　　　　</a:t>
            </a:r>
            <a:r>
              <a:rPr lang="en-US" altLang="ja-JP" sz="1400" b="1" dirty="0">
                <a:solidFill>
                  <a:srgbClr val="613317"/>
                </a:solidFill>
              </a:rPr>
              <a:t>   ③14:30</a:t>
            </a:r>
            <a:r>
              <a:rPr lang="ja-JP" altLang="ja-JP" sz="1400" b="1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16:30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2</a:t>
            </a:r>
            <a:r>
              <a:rPr lang="ja-JP" altLang="ja-JP" sz="1400" dirty="0">
                <a:solidFill>
                  <a:srgbClr val="613317"/>
                </a:solidFill>
              </a:rPr>
              <a:t>名予定）</a:t>
            </a:r>
          </a:p>
          <a:p>
            <a:pPr>
              <a:lnSpc>
                <a:spcPts val="1200"/>
              </a:lnSpc>
            </a:pPr>
            <a:r>
              <a:rPr lang="ja-JP" altLang="en-US" sz="1400" b="1">
                <a:solidFill>
                  <a:srgbClr val="613317"/>
                </a:solidFill>
              </a:rPr>
              <a:t>　　</a:t>
            </a: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</a:p>
          <a:p>
            <a:pPr>
              <a:lnSpc>
                <a:spcPts val="1200"/>
              </a:lnSpc>
            </a:pPr>
            <a:r>
              <a:rPr lang="ja-JP" altLang="en-US" sz="1400" b="1">
                <a:solidFill>
                  <a:srgbClr val="613317"/>
                </a:solidFill>
              </a:rPr>
              <a:t>　</a:t>
            </a:r>
            <a:r>
              <a:rPr lang="en-US" altLang="ja-JP" sz="1400" b="1" dirty="0">
                <a:solidFill>
                  <a:srgbClr val="613317"/>
                </a:solidFill>
              </a:rPr>
              <a:t>  26</a:t>
            </a:r>
            <a:r>
              <a:rPr lang="ja-JP" altLang="ja-JP" sz="1400" b="1" dirty="0">
                <a:solidFill>
                  <a:srgbClr val="613317"/>
                </a:solidFill>
              </a:rPr>
              <a:t>日・・・</a:t>
            </a:r>
            <a:r>
              <a:rPr lang="en-US" altLang="ja-JP" sz="1400" b="1" dirty="0">
                <a:solidFill>
                  <a:srgbClr val="613317"/>
                </a:solidFill>
              </a:rPr>
              <a:t>①10:30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13:30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 </a:t>
            </a:r>
            <a:r>
              <a:rPr lang="en-US" altLang="ja-JP" sz="1400" b="1" dirty="0">
                <a:solidFill>
                  <a:srgbClr val="613317"/>
                </a:solidFill>
              </a:rPr>
              <a:t>②12:30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15:30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</a:t>
            </a:r>
          </a:p>
          <a:p>
            <a:pPr>
              <a:lnSpc>
                <a:spcPts val="1200"/>
              </a:lnSpc>
            </a:pPr>
            <a:r>
              <a:rPr lang="en-US" altLang="ja-JP" sz="1400" dirty="0">
                <a:solidFill>
                  <a:srgbClr val="613317"/>
                </a:solidFill>
              </a:rPr>
              <a:t>                     </a:t>
            </a:r>
            <a:r>
              <a:rPr lang="en-US" altLang="ja-JP" sz="1400" b="1" dirty="0">
                <a:solidFill>
                  <a:srgbClr val="613317"/>
                </a:solidFill>
              </a:rPr>
              <a:t>③14:30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17:30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 dirty="0">
                <a:solidFill>
                  <a:srgbClr val="613317"/>
                </a:solidFill>
              </a:rPr>
              <a:t>名予定）</a:t>
            </a:r>
          </a:p>
          <a:p>
            <a:pPr>
              <a:lnSpc>
                <a:spcPts val="1200"/>
              </a:lnSpc>
            </a:pPr>
            <a:r>
              <a:rPr lang="ja-JP" altLang="en-US" sz="1400" b="1">
                <a:solidFill>
                  <a:srgbClr val="613317"/>
                </a:solidFill>
              </a:rPr>
              <a:t>　</a:t>
            </a:r>
            <a:r>
              <a:rPr lang="en-US" altLang="ja-JP" sz="1400" b="1" dirty="0">
                <a:solidFill>
                  <a:srgbClr val="613317"/>
                </a:solidFill>
              </a:rPr>
              <a:t>  </a:t>
            </a:r>
          </a:p>
          <a:p>
            <a:pPr>
              <a:lnSpc>
                <a:spcPts val="1200"/>
              </a:lnSpc>
            </a:pPr>
            <a:r>
              <a:rPr lang="en-US" altLang="ja-JP" sz="1400" b="1" dirty="0">
                <a:solidFill>
                  <a:srgbClr val="613317"/>
                </a:solidFill>
              </a:rPr>
              <a:t>     27</a:t>
            </a:r>
            <a:r>
              <a:rPr lang="ja-JP" altLang="ja-JP" sz="1400" b="1" dirty="0">
                <a:solidFill>
                  <a:srgbClr val="613317"/>
                </a:solidFill>
              </a:rPr>
              <a:t>日・・・</a:t>
            </a:r>
            <a:r>
              <a:rPr lang="en-US" altLang="ja-JP" sz="1400" b="1" dirty="0">
                <a:solidFill>
                  <a:srgbClr val="613317"/>
                </a:solidFill>
              </a:rPr>
              <a:t>①13:00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16:00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 </a:t>
            </a:r>
            <a:r>
              <a:rPr lang="en-US" altLang="ja-JP" sz="1400" b="1" dirty="0">
                <a:solidFill>
                  <a:srgbClr val="613317"/>
                </a:solidFill>
              </a:rPr>
              <a:t>②15:00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18:00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>
                <a:solidFill>
                  <a:srgbClr val="613317"/>
                </a:solidFill>
              </a:rPr>
              <a:t>名予定）</a:t>
            </a:r>
            <a:r>
              <a:rPr lang="en-US" altLang="ja-JP" sz="1400" dirty="0">
                <a:solidFill>
                  <a:srgbClr val="613317"/>
                </a:solidFill>
              </a:rPr>
              <a:t>  </a:t>
            </a:r>
          </a:p>
          <a:p>
            <a:pPr>
              <a:lnSpc>
                <a:spcPts val="1200"/>
              </a:lnSpc>
            </a:pPr>
            <a:r>
              <a:rPr lang="en-US" altLang="ja-JP" sz="1400" dirty="0">
                <a:solidFill>
                  <a:srgbClr val="613317"/>
                </a:solidFill>
              </a:rPr>
              <a:t>                     </a:t>
            </a:r>
            <a:r>
              <a:rPr lang="en-US" altLang="ja-JP" sz="1400" b="1" dirty="0">
                <a:solidFill>
                  <a:srgbClr val="613317"/>
                </a:solidFill>
              </a:rPr>
              <a:t>③17:00</a:t>
            </a:r>
            <a:r>
              <a:rPr lang="ja-JP" altLang="ja-JP" sz="1400" b="1" dirty="0">
                <a:solidFill>
                  <a:srgbClr val="613317"/>
                </a:solidFill>
              </a:rPr>
              <a:t>〜</a:t>
            </a:r>
            <a:r>
              <a:rPr lang="en-US" altLang="ja-JP" sz="1400" b="1" dirty="0">
                <a:solidFill>
                  <a:srgbClr val="613317"/>
                </a:solidFill>
              </a:rPr>
              <a:t>19:00</a:t>
            </a:r>
            <a:r>
              <a:rPr lang="ja-JP" altLang="ja-JP" sz="1400" dirty="0">
                <a:solidFill>
                  <a:srgbClr val="613317"/>
                </a:solidFill>
              </a:rPr>
              <a:t>（</a:t>
            </a:r>
            <a:r>
              <a:rPr lang="en-US" altLang="ja-JP" sz="1400" dirty="0">
                <a:solidFill>
                  <a:srgbClr val="613317"/>
                </a:solidFill>
              </a:rPr>
              <a:t>2</a:t>
            </a:r>
            <a:r>
              <a:rPr lang="ja-JP" altLang="ja-JP" sz="1400" dirty="0">
                <a:solidFill>
                  <a:srgbClr val="613317"/>
                </a:solidFill>
              </a:rPr>
              <a:t>名予定）</a:t>
            </a:r>
          </a:p>
          <a:p>
            <a:pPr>
              <a:lnSpc>
                <a:spcPts val="1200"/>
              </a:lnSpc>
            </a:pPr>
            <a:r>
              <a:rPr lang="en-US" altLang="ja-JP" sz="1400" b="1" dirty="0">
                <a:solidFill>
                  <a:srgbClr val="613317"/>
                </a:solidFill>
              </a:rPr>
              <a:t> </a:t>
            </a:r>
            <a:endParaRPr lang="ja-JP" altLang="ja-JP" sz="1400" b="1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  <a:r>
              <a:rPr lang="ja-JP" altLang="ja-JP" sz="1400" b="1">
                <a:solidFill>
                  <a:srgbClr val="613317"/>
                </a:solidFill>
              </a:rPr>
              <a:t>会場</a:t>
            </a: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  <a:r>
              <a:rPr lang="ja-JP" altLang="ja-JP" sz="1400">
                <a:solidFill>
                  <a:srgbClr val="613317"/>
                </a:solidFill>
              </a:rPr>
              <a:t>：詳細</a:t>
            </a:r>
            <a:r>
              <a:rPr lang="ja-JP" altLang="en-US" sz="1400" dirty="0">
                <a:solidFill>
                  <a:srgbClr val="613317"/>
                </a:solidFill>
              </a:rPr>
              <a:t>は</a:t>
            </a:r>
            <a:r>
              <a:rPr lang="ja-JP" altLang="ja-JP" sz="1400" dirty="0">
                <a:solidFill>
                  <a:srgbClr val="613317"/>
                </a:solidFill>
              </a:rPr>
              <a:t>お申込みの方ご連絡</a:t>
            </a:r>
            <a:r>
              <a:rPr lang="ja-JP" altLang="en-US" sz="1400" dirty="0">
                <a:solidFill>
                  <a:srgbClr val="613317"/>
                </a:solidFill>
              </a:rPr>
              <a:t>いた</a:t>
            </a:r>
            <a:r>
              <a:rPr lang="ja-JP" altLang="ja-JP" sz="1400" dirty="0">
                <a:solidFill>
                  <a:srgbClr val="613317"/>
                </a:solidFill>
              </a:rPr>
              <a:t>します</a:t>
            </a:r>
            <a:r>
              <a:rPr lang="ja-JP" altLang="en-US" sz="1400">
                <a:solidFill>
                  <a:srgbClr val="613317"/>
                </a:solidFill>
              </a:rPr>
              <a:t>　</a:t>
            </a:r>
            <a:endParaRPr lang="en-US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400">
                <a:solidFill>
                  <a:srgbClr val="613317"/>
                </a:solidFill>
              </a:rPr>
              <a:t>＊</a:t>
            </a:r>
            <a:r>
              <a:rPr lang="ja-JP" altLang="ja-JP" sz="1400" dirty="0">
                <a:solidFill>
                  <a:srgbClr val="613317"/>
                </a:solidFill>
              </a:rPr>
              <a:t>アクセス：銀座１丁目駅徒歩</a:t>
            </a:r>
            <a:r>
              <a:rPr lang="en-US" altLang="ja-JP" sz="1400" dirty="0">
                <a:solidFill>
                  <a:srgbClr val="613317"/>
                </a:solidFill>
              </a:rPr>
              <a:t>1</a:t>
            </a:r>
            <a:r>
              <a:rPr lang="ja-JP" altLang="ja-JP" sz="1400" dirty="0">
                <a:solidFill>
                  <a:srgbClr val="613317"/>
                </a:solidFill>
              </a:rPr>
              <a:t>分、有楽町駅徒歩</a:t>
            </a:r>
            <a:r>
              <a:rPr lang="en-US" altLang="ja-JP" sz="1400" dirty="0">
                <a:solidFill>
                  <a:srgbClr val="613317"/>
                </a:solidFill>
              </a:rPr>
              <a:t>3</a:t>
            </a:r>
            <a:r>
              <a:rPr lang="ja-JP" altLang="ja-JP" sz="1400" dirty="0">
                <a:solidFill>
                  <a:srgbClr val="613317"/>
                </a:solidFill>
              </a:rPr>
              <a:t>分、東京駅徒歩</a:t>
            </a:r>
            <a:r>
              <a:rPr lang="en-US" altLang="ja-JP" sz="1400" dirty="0">
                <a:solidFill>
                  <a:srgbClr val="613317"/>
                </a:solidFill>
              </a:rPr>
              <a:t>10</a:t>
            </a:r>
            <a:r>
              <a:rPr lang="ja-JP" altLang="ja-JP" sz="1400" dirty="0">
                <a:solidFill>
                  <a:srgbClr val="613317"/>
                </a:solidFill>
              </a:rPr>
              <a:t>分</a:t>
            </a:r>
            <a:endParaRPr lang="en-US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endParaRPr lang="ja-JP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  <a:r>
              <a:rPr lang="ja-JP" altLang="ja-JP" sz="1400" b="1">
                <a:solidFill>
                  <a:srgbClr val="613317"/>
                </a:solidFill>
              </a:rPr>
              <a:t>当日</a:t>
            </a:r>
            <a:r>
              <a:rPr lang="ja-JP" altLang="ja-JP" sz="1400" b="1" dirty="0">
                <a:solidFill>
                  <a:srgbClr val="613317"/>
                </a:solidFill>
              </a:rPr>
              <a:t>の持ち物</a:t>
            </a:r>
            <a:r>
              <a:rPr lang="en-US" altLang="ja-JP" sz="1400" b="1" dirty="0">
                <a:solidFill>
                  <a:srgbClr val="613317"/>
                </a:solidFill>
              </a:rPr>
              <a:t> </a:t>
            </a:r>
            <a:r>
              <a:rPr lang="ja-JP" altLang="ja-JP" sz="1400" dirty="0">
                <a:solidFill>
                  <a:srgbClr val="613317"/>
                </a:solidFill>
              </a:rPr>
              <a:t>：</a:t>
            </a:r>
            <a:endParaRPr lang="en-US" altLang="ja-JP" sz="1400" dirty="0">
              <a:solidFill>
                <a:srgbClr val="613317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400">
                <a:solidFill>
                  <a:srgbClr val="613317"/>
                </a:solidFill>
              </a:rPr>
              <a:t>　</a:t>
            </a:r>
            <a:r>
              <a:rPr lang="en-US" altLang="ja-JP" sz="1400" dirty="0">
                <a:solidFill>
                  <a:srgbClr val="613317"/>
                </a:solidFill>
              </a:rPr>
              <a:t>  </a:t>
            </a:r>
            <a:r>
              <a:rPr lang="ja-JP" altLang="ja-JP" sz="1400">
                <a:solidFill>
                  <a:srgbClr val="613317"/>
                </a:solidFill>
              </a:rPr>
              <a:t>衣装、</a:t>
            </a:r>
            <a:r>
              <a:rPr lang="ja-JP" altLang="en-US" sz="1400">
                <a:solidFill>
                  <a:srgbClr val="613317"/>
                </a:solidFill>
              </a:rPr>
              <a:t>ストッキング、</a:t>
            </a:r>
            <a:r>
              <a:rPr lang="ja-JP" altLang="ja-JP" sz="1400">
                <a:solidFill>
                  <a:srgbClr val="613317"/>
                </a:solidFill>
              </a:rPr>
              <a:t>大きい</a:t>
            </a:r>
            <a:r>
              <a:rPr lang="ja-JP" altLang="ja-JP" sz="1400" dirty="0">
                <a:solidFill>
                  <a:srgbClr val="613317"/>
                </a:solidFill>
              </a:rPr>
              <a:t>クリップ（衣装サイズが大きい</a:t>
            </a:r>
            <a:r>
              <a:rPr lang="ja-JP" altLang="ja-JP" sz="1400">
                <a:solidFill>
                  <a:srgbClr val="613317"/>
                </a:solidFill>
              </a:rPr>
              <a:t>方）</a:t>
            </a:r>
            <a:r>
              <a:rPr lang="ja-JP" altLang="en-US" sz="1400">
                <a:solidFill>
                  <a:srgbClr val="613317"/>
                </a:solidFill>
              </a:rPr>
              <a:t>、</a:t>
            </a:r>
            <a:r>
              <a:rPr lang="ja-JP" altLang="ja-JP" sz="1400">
                <a:solidFill>
                  <a:srgbClr val="613317"/>
                </a:solidFill>
              </a:rPr>
              <a:t>お団子</a:t>
            </a:r>
            <a:r>
              <a:rPr lang="ja-JP" altLang="ja-JP" sz="1400" dirty="0">
                <a:solidFill>
                  <a:srgbClr val="613317"/>
                </a:solidFill>
              </a:rPr>
              <a:t>を作る道具（お団子</a:t>
            </a:r>
            <a:r>
              <a:rPr lang="ja-JP" altLang="ja-JP" sz="1400">
                <a:solidFill>
                  <a:srgbClr val="613317"/>
                </a:solidFill>
              </a:rPr>
              <a:t>で撮</a:t>
            </a:r>
            <a:r>
              <a:rPr lang="ja-JP" altLang="en-US" sz="1400">
                <a:solidFill>
                  <a:srgbClr val="613317"/>
                </a:solidFill>
              </a:rPr>
              <a:t>　</a:t>
            </a:r>
            <a:r>
              <a:rPr lang="ja-JP" altLang="ja-JP" sz="1400">
                <a:solidFill>
                  <a:srgbClr val="613317"/>
                </a:solidFill>
              </a:rPr>
              <a:t>影の</a:t>
            </a:r>
            <a:r>
              <a:rPr lang="ja-JP" altLang="en-US" sz="1400">
                <a:solidFill>
                  <a:srgbClr val="613317"/>
                </a:solidFill>
              </a:rPr>
              <a:t>方</a:t>
            </a:r>
            <a:r>
              <a:rPr lang="ja-JP" altLang="ja-JP" sz="1400">
                <a:solidFill>
                  <a:srgbClr val="613317"/>
                </a:solidFill>
              </a:rPr>
              <a:t>）</a:t>
            </a:r>
            <a:endParaRPr lang="ja-JP" altLang="ja-JP" sz="1400" dirty="0">
              <a:solidFill>
                <a:srgbClr val="613317"/>
              </a:solidFill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80F1329D-46E4-4A04-A8A7-651A3C7FC8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8" y="5598938"/>
            <a:ext cx="3996000" cy="3203006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8D7A69D-0A7A-40E1-B329-F96049C0DBC2}"/>
              </a:ext>
            </a:extLst>
          </p:cNvPr>
          <p:cNvSpPr txBox="1"/>
          <p:nvPr/>
        </p:nvSpPr>
        <p:spPr>
          <a:xfrm>
            <a:off x="519283" y="6027114"/>
            <a:ext cx="317211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b="1" dirty="0">
                <a:solidFill>
                  <a:srgbClr val="613317"/>
                </a:solidFill>
              </a:rPr>
              <a:t>お渡しまでの流れ</a:t>
            </a:r>
            <a:r>
              <a:rPr lang="ja-JP" altLang="ja-JP" sz="1000" dirty="0">
                <a:solidFill>
                  <a:srgbClr val="613317"/>
                </a:solidFill>
              </a:rPr>
              <a:t>：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en-US" altLang="ja-JP" sz="1000" dirty="0">
                <a:solidFill>
                  <a:srgbClr val="613317"/>
                </a:solidFill>
              </a:rPr>
              <a:t>  </a:t>
            </a:r>
            <a:r>
              <a:rPr lang="ja-JP" altLang="ja-JP" sz="1000" dirty="0">
                <a:solidFill>
                  <a:srgbClr val="613317"/>
                </a:solidFill>
              </a:rPr>
              <a:t>日時を選びお申込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衣装・髪型相談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撮影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数日中</a:t>
            </a:r>
            <a:r>
              <a:rPr lang="ja-JP" altLang="ja-JP" sz="1000">
                <a:solidFill>
                  <a:srgbClr val="613317"/>
                </a:solidFill>
              </a:rPr>
              <a:t>に本会で</a:t>
            </a:r>
            <a:r>
              <a:rPr lang="en-US" altLang="ja-JP" sz="1000" dirty="0">
                <a:solidFill>
                  <a:srgbClr val="613317"/>
                </a:solidFill>
              </a:rPr>
              <a:t> </a:t>
            </a:r>
            <a:r>
              <a:rPr lang="ja-JP" altLang="ja-JP" sz="1000" dirty="0">
                <a:solidFill>
                  <a:srgbClr val="613317"/>
                </a:solidFill>
              </a:rPr>
              <a:t>数を絞り候補写真データお渡し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講師とご相談</a:t>
            </a:r>
            <a:r>
              <a:rPr lang="ja-JP" altLang="ja-JP" sz="1000">
                <a:solidFill>
                  <a:srgbClr val="613317"/>
                </a:solidFill>
              </a:rPr>
              <a:t>の上使用分</a:t>
            </a:r>
            <a:r>
              <a:rPr lang="ja-JP" altLang="ja-JP" sz="1000" dirty="0">
                <a:solidFill>
                  <a:srgbClr val="613317"/>
                </a:solidFill>
              </a:rPr>
              <a:t>を決定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修正</a:t>
            </a:r>
            <a:r>
              <a:rPr lang="en-US" altLang="ja-JP" sz="1000" dirty="0">
                <a:solidFill>
                  <a:srgbClr val="613317"/>
                </a:solidFill>
              </a:rPr>
              <a:t>→</a:t>
            </a:r>
            <a:r>
              <a:rPr lang="ja-JP" altLang="ja-JP" sz="1000" dirty="0">
                <a:solidFill>
                  <a:srgbClr val="613317"/>
                </a:solidFill>
              </a:rPr>
              <a:t>プリントしたものをお渡し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r>
              <a:rPr lang="ja-JP" altLang="ja-JP" sz="1000" b="1" dirty="0">
                <a:solidFill>
                  <a:srgbClr val="613317"/>
                </a:solidFill>
              </a:rPr>
              <a:t>お渡し</a:t>
            </a:r>
            <a:r>
              <a:rPr lang="ja-JP" altLang="ja-JP" sz="1000" dirty="0">
                <a:solidFill>
                  <a:srgbClr val="613317"/>
                </a:solidFill>
              </a:rPr>
              <a:t>：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en-US" altLang="ja-JP" sz="1000" dirty="0">
                <a:solidFill>
                  <a:srgbClr val="613317"/>
                </a:solidFill>
              </a:rPr>
              <a:t>  12/15</a:t>
            </a:r>
            <a:r>
              <a:rPr lang="ja-JP" altLang="ja-JP" sz="1000" dirty="0">
                <a:solidFill>
                  <a:srgbClr val="613317"/>
                </a:solidFill>
              </a:rPr>
              <a:t>撮影の方は出来上がり次第順次郵送または</a:t>
            </a:r>
            <a:r>
              <a:rPr lang="ja-JP" altLang="ja-JP" sz="1000">
                <a:solidFill>
                  <a:srgbClr val="613317"/>
                </a:solidFill>
              </a:rPr>
              <a:t>レッスン時</a:t>
            </a:r>
            <a:r>
              <a:rPr lang="en-US" altLang="ja-JP" sz="1000" dirty="0">
                <a:solidFill>
                  <a:srgbClr val="613317"/>
                </a:solidFill>
              </a:rPr>
              <a:t> </a:t>
            </a:r>
            <a:r>
              <a:rPr lang="ja-JP" altLang="ja-JP" sz="1000">
                <a:solidFill>
                  <a:srgbClr val="613317"/>
                </a:solidFill>
              </a:rPr>
              <a:t>手渡し</a:t>
            </a:r>
            <a:r>
              <a:rPr lang="ja-JP" altLang="ja-JP" sz="1000" dirty="0">
                <a:solidFill>
                  <a:srgbClr val="613317"/>
                </a:solidFill>
              </a:rPr>
              <a:t>（年内）。</a:t>
            </a:r>
            <a:r>
              <a:rPr lang="en-US" altLang="ja-JP" sz="1000" dirty="0">
                <a:solidFill>
                  <a:srgbClr val="613317"/>
                </a:solidFill>
              </a:rPr>
              <a:t>12/26,27</a:t>
            </a:r>
            <a:r>
              <a:rPr lang="ja-JP" altLang="ja-JP" sz="1000" dirty="0">
                <a:solidFill>
                  <a:srgbClr val="613317"/>
                </a:solidFill>
              </a:rPr>
              <a:t>撮影の方は</a:t>
            </a:r>
            <a:r>
              <a:rPr lang="en-US" altLang="ja-JP" sz="1000" dirty="0">
                <a:solidFill>
                  <a:srgbClr val="613317"/>
                </a:solidFill>
              </a:rPr>
              <a:t>1</a:t>
            </a:r>
            <a:r>
              <a:rPr lang="ja-JP" altLang="ja-JP" sz="1000" dirty="0">
                <a:solidFill>
                  <a:srgbClr val="613317"/>
                </a:solidFill>
              </a:rPr>
              <a:t>月</a:t>
            </a:r>
            <a:r>
              <a:rPr lang="en-US" altLang="ja-JP" sz="1000" dirty="0">
                <a:solidFill>
                  <a:srgbClr val="613317"/>
                </a:solidFill>
              </a:rPr>
              <a:t>10</a:t>
            </a:r>
            <a:r>
              <a:rPr lang="ja-JP" altLang="ja-JP" sz="1000" dirty="0">
                <a:solidFill>
                  <a:srgbClr val="613317"/>
                </a:solidFill>
              </a:rPr>
              <a:t>日頃お渡し予定。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r>
              <a:rPr lang="ja-JP" altLang="ja-JP" sz="1000" b="1" dirty="0">
                <a:solidFill>
                  <a:srgbClr val="613317"/>
                </a:solidFill>
              </a:rPr>
              <a:t>形状</a:t>
            </a:r>
            <a:r>
              <a:rPr lang="ja-JP" altLang="ja-JP" sz="1000" dirty="0">
                <a:solidFill>
                  <a:srgbClr val="613317"/>
                </a:solidFill>
              </a:rPr>
              <a:t>：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en-US" altLang="ja-JP" sz="1000" dirty="0">
                <a:solidFill>
                  <a:srgbClr val="613317"/>
                </a:solidFill>
              </a:rPr>
              <a:t>  </a:t>
            </a:r>
            <a:r>
              <a:rPr lang="ja-JP" altLang="ja-JP" sz="1000" dirty="0">
                <a:solidFill>
                  <a:srgbClr val="613317"/>
                </a:solidFill>
              </a:rPr>
              <a:t>トリミングし願書指定のサイズにカットしたものを、</a:t>
            </a:r>
            <a:r>
              <a:rPr lang="ja-JP" altLang="ja-JP" sz="1000">
                <a:solidFill>
                  <a:srgbClr val="613317"/>
                </a:solidFill>
              </a:rPr>
              <a:t>必要枚数用</a:t>
            </a:r>
            <a:r>
              <a:rPr lang="en-US" altLang="ja-JP" sz="1000" dirty="0">
                <a:solidFill>
                  <a:srgbClr val="613317"/>
                </a:solidFill>
              </a:rPr>
              <a:t> </a:t>
            </a:r>
            <a:r>
              <a:rPr lang="ja-JP" altLang="ja-JP" sz="1000" dirty="0">
                <a:solidFill>
                  <a:srgbClr val="613317"/>
                </a:solidFill>
              </a:rPr>
              <a:t>意します。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endParaRPr kumimoji="1" lang="ja-JP" altLang="en-US" sz="900" dirty="0">
              <a:solidFill>
                <a:srgbClr val="613317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3EF4E9-E1BD-4855-80BC-1D5F55358995}"/>
              </a:ext>
            </a:extLst>
          </p:cNvPr>
          <p:cNvSpPr txBox="1"/>
          <p:nvPr/>
        </p:nvSpPr>
        <p:spPr>
          <a:xfrm>
            <a:off x="1086247" y="8851255"/>
            <a:ext cx="5715788" cy="2186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ja-JP" sz="1000" b="1" dirty="0">
                <a:solidFill>
                  <a:srgbClr val="613317"/>
                </a:solidFill>
              </a:rPr>
              <a:t>注意</a:t>
            </a:r>
            <a:r>
              <a:rPr lang="ja-JP" altLang="ja-JP" sz="1000" b="1">
                <a:solidFill>
                  <a:srgbClr val="613317"/>
                </a:solidFill>
              </a:rPr>
              <a:t>事項</a:t>
            </a:r>
            <a:r>
              <a:rPr lang="ja-JP" altLang="ja-JP" sz="1000">
                <a:solidFill>
                  <a:srgbClr val="613317"/>
                </a:solidFill>
              </a:rPr>
              <a:t>：</a:t>
            </a:r>
            <a:endParaRPr lang="en-US" altLang="ja-JP" sz="100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>
                <a:solidFill>
                  <a:srgbClr val="613317"/>
                </a:solidFill>
              </a:rPr>
              <a:t>・</a:t>
            </a:r>
            <a:r>
              <a:rPr lang="en-US" altLang="ja-JP" sz="1000" dirty="0">
                <a:solidFill>
                  <a:srgbClr val="613317"/>
                </a:solidFill>
              </a:rPr>
              <a:t>12/26</a:t>
            </a:r>
            <a:r>
              <a:rPr lang="ja-JP" altLang="en-US" sz="1000">
                <a:solidFill>
                  <a:srgbClr val="613317"/>
                </a:solidFill>
              </a:rPr>
              <a:t>、</a:t>
            </a:r>
            <a:r>
              <a:rPr lang="en-US" altLang="ja-JP" sz="1000" dirty="0">
                <a:solidFill>
                  <a:srgbClr val="613317"/>
                </a:solidFill>
              </a:rPr>
              <a:t>27</a:t>
            </a:r>
            <a:r>
              <a:rPr lang="ja-JP" altLang="ja-JP" sz="1000" dirty="0">
                <a:solidFill>
                  <a:srgbClr val="613317"/>
                </a:solidFill>
              </a:rPr>
              <a:t>に撮影の方は願書提出開始日（</a:t>
            </a:r>
            <a:r>
              <a:rPr lang="en-US" altLang="ja-JP" sz="1000" dirty="0">
                <a:solidFill>
                  <a:srgbClr val="613317"/>
                </a:solidFill>
              </a:rPr>
              <a:t>1/10</a:t>
            </a:r>
            <a:r>
              <a:rPr lang="ja-JP" altLang="ja-JP" sz="1000" dirty="0">
                <a:solidFill>
                  <a:srgbClr val="613317"/>
                </a:solidFill>
              </a:rPr>
              <a:t>）にお渡しが間に合わない可能性が</a:t>
            </a:r>
            <a:r>
              <a:rPr lang="ja-JP" altLang="ja-JP" sz="1000">
                <a:solidFill>
                  <a:srgbClr val="613317"/>
                </a:solidFill>
              </a:rPr>
              <a:t>ありますことご</a:t>
            </a:r>
            <a:r>
              <a:rPr lang="ja-JP" altLang="en-US" sz="1000">
                <a:solidFill>
                  <a:srgbClr val="613317"/>
                </a:solidFill>
              </a:rPr>
              <a:t>　　</a:t>
            </a:r>
            <a:endParaRPr lang="en-US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en-US" sz="1000">
                <a:solidFill>
                  <a:srgbClr val="613317"/>
                </a:solidFill>
              </a:rPr>
              <a:t>　</a:t>
            </a:r>
            <a:r>
              <a:rPr lang="ja-JP" altLang="ja-JP" sz="1000">
                <a:solidFill>
                  <a:srgbClr val="613317"/>
                </a:solidFill>
              </a:rPr>
              <a:t>了承</a:t>
            </a:r>
            <a:r>
              <a:rPr lang="ja-JP" altLang="ja-JP" sz="1000" dirty="0">
                <a:solidFill>
                  <a:srgbClr val="613317"/>
                </a:solidFill>
              </a:rPr>
              <a:t>ください。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・候補写真数枚から使用写真を決定する際、</a:t>
            </a:r>
            <a:r>
              <a:rPr lang="en-US" altLang="ja-JP" sz="1000" dirty="0">
                <a:solidFill>
                  <a:srgbClr val="613317"/>
                </a:solidFill>
              </a:rPr>
              <a:t>2</a:t>
            </a:r>
            <a:r>
              <a:rPr lang="ja-JP" altLang="ja-JP" sz="1000" dirty="0">
                <a:solidFill>
                  <a:srgbClr val="613317"/>
                </a:solidFill>
              </a:rPr>
              <a:t>日以内でできるだけお早めに決定をお願いいたします。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・時間は「撮影開始時間」でなく「会場入り時間」ですので、時間より前にお越しいただく必要はありません。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・撮影の状況により開始時間や終了時間が遅れることがございます。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・待ち時間が発生することがありますので、宿題など持ってきていただいて構いません。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>
                <a:solidFill>
                  <a:srgbClr val="613317"/>
                </a:solidFill>
              </a:rPr>
              <a:t>・「</a:t>
            </a:r>
            <a:r>
              <a:rPr lang="en-US" altLang="ja-JP" sz="1000" dirty="0">
                <a:solidFill>
                  <a:srgbClr val="613317"/>
                </a:solidFill>
              </a:rPr>
              <a:t>○</a:t>
            </a:r>
            <a:r>
              <a:rPr lang="ja-JP" altLang="ja-JP" sz="1000" dirty="0">
                <a:solidFill>
                  <a:srgbClr val="613317"/>
                </a:solidFill>
              </a:rPr>
              <a:t>時以降に入りたい」「</a:t>
            </a:r>
            <a:r>
              <a:rPr lang="en-US" altLang="ja-JP" sz="1000" dirty="0">
                <a:solidFill>
                  <a:srgbClr val="613317"/>
                </a:solidFill>
              </a:rPr>
              <a:t>○</a:t>
            </a:r>
            <a:r>
              <a:rPr lang="ja-JP" altLang="ja-JP" sz="1000" dirty="0">
                <a:solidFill>
                  <a:srgbClr val="613317"/>
                </a:solidFill>
              </a:rPr>
              <a:t>時までに出たい」などご希望がある方は事前にお知らせください。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・入りの時には髪に整髪料をつけず、お化粧などもせずにお越しください。</a:t>
            </a:r>
          </a:p>
          <a:p>
            <a:pPr>
              <a:lnSpc>
                <a:spcPts val="800"/>
              </a:lnSpc>
            </a:pPr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r>
              <a:rPr lang="ja-JP" altLang="ja-JP" sz="1000" dirty="0">
                <a:solidFill>
                  <a:srgbClr val="613317"/>
                </a:solidFill>
              </a:rPr>
              <a:t>・スペースの都合上、保護者見学はできません</a:t>
            </a:r>
            <a:r>
              <a:rPr lang="ja-JP" altLang="en-US" sz="1000" dirty="0">
                <a:solidFill>
                  <a:srgbClr val="613317"/>
                </a:solidFill>
              </a:rPr>
              <a:t>ので、ご了承ください。</a:t>
            </a:r>
            <a:endParaRPr lang="ja-JP" altLang="ja-JP" sz="1000" dirty="0">
              <a:solidFill>
                <a:srgbClr val="613317"/>
              </a:solidFill>
            </a:endParaRPr>
          </a:p>
          <a:p>
            <a:pPr>
              <a:lnSpc>
                <a:spcPts val="800"/>
              </a:lnSpc>
            </a:pP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B3CF18E-3241-4F4A-A0DE-EB8CB2B27EFB}"/>
              </a:ext>
            </a:extLst>
          </p:cNvPr>
          <p:cNvSpPr txBox="1"/>
          <p:nvPr/>
        </p:nvSpPr>
        <p:spPr>
          <a:xfrm>
            <a:off x="3926067" y="6027114"/>
            <a:ext cx="3303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b="1">
                <a:solidFill>
                  <a:srgbClr val="613317"/>
                </a:solidFill>
              </a:rPr>
              <a:t>申込期限</a:t>
            </a:r>
            <a:r>
              <a:rPr lang="ja-JP" altLang="ja-JP" sz="1000">
                <a:solidFill>
                  <a:srgbClr val="613317"/>
                </a:solidFill>
              </a:rPr>
              <a:t>：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en-US" altLang="ja-JP" sz="1000" b="1" dirty="0">
                <a:solidFill>
                  <a:srgbClr val="613317"/>
                </a:solidFill>
              </a:rPr>
              <a:t>  2018</a:t>
            </a:r>
            <a:r>
              <a:rPr lang="ja-JP" altLang="ja-JP" sz="1000" b="1">
                <a:solidFill>
                  <a:srgbClr val="613317"/>
                </a:solidFill>
              </a:rPr>
              <a:t>年</a:t>
            </a:r>
            <a:r>
              <a:rPr lang="en-US" altLang="ja-JP" sz="1000" b="1" dirty="0">
                <a:solidFill>
                  <a:srgbClr val="613317"/>
                </a:solidFill>
              </a:rPr>
              <a:t>11</a:t>
            </a:r>
            <a:r>
              <a:rPr lang="ja-JP" altLang="ja-JP" sz="1000" b="1">
                <a:solidFill>
                  <a:srgbClr val="613317"/>
                </a:solidFill>
              </a:rPr>
              <a:t>月</a:t>
            </a:r>
            <a:r>
              <a:rPr lang="en-US" altLang="ja-JP" sz="1000" b="1" dirty="0">
                <a:solidFill>
                  <a:srgbClr val="613317"/>
                </a:solidFill>
              </a:rPr>
              <a:t>12</a:t>
            </a:r>
            <a:r>
              <a:rPr lang="ja-JP" altLang="ja-JP" sz="1000" b="1">
                <a:solidFill>
                  <a:srgbClr val="613317"/>
                </a:solidFill>
              </a:rPr>
              <a:t>日（月）まで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  </a:t>
            </a:r>
            <a:r>
              <a:rPr lang="ja-JP" altLang="ja-JP" sz="1000">
                <a:solidFill>
                  <a:srgbClr val="613317"/>
                </a:solidFill>
              </a:rPr>
              <a:t>お申込状況により</a:t>
            </a:r>
            <a:r>
              <a:rPr lang="en-US" altLang="ja-JP" sz="1000" dirty="0">
                <a:solidFill>
                  <a:srgbClr val="613317"/>
                </a:solidFill>
              </a:rPr>
              <a:t>11/12</a:t>
            </a:r>
            <a:r>
              <a:rPr lang="ja-JP" altLang="ja-JP" sz="1000">
                <a:solidFill>
                  <a:srgbClr val="613317"/>
                </a:solidFill>
              </a:rPr>
              <a:t>より前に締切ることがございます。</a:t>
            </a:r>
          </a:p>
          <a:p>
            <a:endParaRPr lang="en-US" altLang="ja-JP" sz="1000" b="1" dirty="0">
              <a:solidFill>
                <a:srgbClr val="613317"/>
              </a:solidFill>
            </a:endParaRPr>
          </a:p>
          <a:p>
            <a:r>
              <a:rPr lang="ja-JP" altLang="ja-JP" sz="1000" b="1">
                <a:solidFill>
                  <a:srgbClr val="613317"/>
                </a:solidFill>
              </a:rPr>
              <a:t>費用</a:t>
            </a:r>
            <a:r>
              <a:rPr lang="en-US" altLang="ja-JP" sz="1000" b="1" dirty="0">
                <a:solidFill>
                  <a:srgbClr val="613317"/>
                </a:solidFill>
              </a:rPr>
              <a:t> </a:t>
            </a:r>
            <a:r>
              <a:rPr lang="ja-JP" altLang="ja-JP" sz="1000" dirty="0">
                <a:solidFill>
                  <a:srgbClr val="613317"/>
                </a:solidFill>
              </a:rPr>
              <a:t>：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ja-JP" altLang="en-US" sz="1000">
                <a:solidFill>
                  <a:srgbClr val="613317"/>
                </a:solidFill>
              </a:rPr>
              <a:t>お問い合わせください</a:t>
            </a:r>
            <a:endParaRPr lang="en-US" altLang="ja-JP" sz="1000" dirty="0">
              <a:solidFill>
                <a:srgbClr val="613317"/>
              </a:solidFill>
            </a:endParaRPr>
          </a:p>
          <a:p>
            <a:r>
              <a:rPr lang="ja-JP" altLang="en-US" sz="1000" dirty="0">
                <a:solidFill>
                  <a:srgbClr val="613317"/>
                </a:solidFill>
              </a:rPr>
              <a:t>　　</a:t>
            </a:r>
            <a:r>
              <a:rPr lang="ja-JP" altLang="ja-JP" sz="1000" dirty="0">
                <a:solidFill>
                  <a:srgbClr val="613317"/>
                </a:solidFill>
              </a:rPr>
              <a:t>＊費用には撮影、ヘアメイク、修正、講師に</a:t>
            </a:r>
            <a:r>
              <a:rPr lang="ja-JP" altLang="ja-JP" sz="1000">
                <a:solidFill>
                  <a:srgbClr val="613317"/>
                </a:solidFill>
              </a:rPr>
              <a:t>よるディレク</a:t>
            </a:r>
            <a:r>
              <a:rPr lang="en-US" altLang="ja-JP" sz="1000" dirty="0">
                <a:solidFill>
                  <a:srgbClr val="613317"/>
                </a:solidFill>
              </a:rPr>
              <a:t>  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       </a:t>
            </a:r>
            <a:r>
              <a:rPr lang="ja-JP" altLang="ja-JP" sz="1000">
                <a:solidFill>
                  <a:srgbClr val="613317"/>
                </a:solidFill>
              </a:rPr>
              <a:t>ション、</a:t>
            </a:r>
            <a:r>
              <a:rPr lang="en-US" altLang="ja-JP" sz="1000" dirty="0">
                <a:solidFill>
                  <a:srgbClr val="613317"/>
                </a:solidFill>
              </a:rPr>
              <a:t> </a:t>
            </a:r>
            <a:r>
              <a:rPr lang="ja-JP" altLang="ja-JP" sz="1000" dirty="0">
                <a:solidFill>
                  <a:srgbClr val="613317"/>
                </a:solidFill>
              </a:rPr>
              <a:t>プリント、トリミンングカット</a:t>
            </a:r>
            <a:r>
              <a:rPr lang="ja-JP" altLang="ja-JP" sz="1000">
                <a:solidFill>
                  <a:srgbClr val="613317"/>
                </a:solidFill>
              </a:rPr>
              <a:t>、送料</a:t>
            </a:r>
            <a:r>
              <a:rPr lang="ja-JP" altLang="en-US" sz="1000">
                <a:solidFill>
                  <a:srgbClr val="613317"/>
                </a:solidFill>
              </a:rPr>
              <a:t>含む。</a:t>
            </a:r>
            <a:endParaRPr lang="ja-JP" altLang="en-US" sz="1000" dirty="0">
              <a:solidFill>
                <a:srgbClr val="613317"/>
              </a:solidFill>
            </a:endParaRPr>
          </a:p>
          <a:p>
            <a:r>
              <a:rPr lang="en-US" altLang="ja-JP" sz="1000" dirty="0">
                <a:solidFill>
                  <a:srgbClr val="613317"/>
                </a:solidFill>
              </a:rPr>
              <a:t> </a:t>
            </a:r>
          </a:p>
          <a:p>
            <a:r>
              <a:rPr lang="en-US" altLang="ja-JP" sz="1000" dirty="0">
                <a:solidFill>
                  <a:srgbClr val="613317"/>
                </a:solidFill>
              </a:rPr>
              <a:t> </a:t>
            </a:r>
            <a:r>
              <a:rPr lang="ja-JP" altLang="ja-JP" sz="1000" b="1">
                <a:solidFill>
                  <a:srgbClr val="613317"/>
                </a:solidFill>
              </a:rPr>
              <a:t>お支払い</a:t>
            </a:r>
            <a:r>
              <a:rPr lang="ja-JP" altLang="ja-JP" sz="1000" b="1" dirty="0">
                <a:solidFill>
                  <a:srgbClr val="613317"/>
                </a:solidFill>
              </a:rPr>
              <a:t>方法</a:t>
            </a:r>
            <a:r>
              <a:rPr lang="en-US" altLang="ja-JP" sz="1000" b="1" dirty="0">
                <a:solidFill>
                  <a:srgbClr val="613317"/>
                </a:solidFill>
              </a:rPr>
              <a:t> </a:t>
            </a:r>
            <a:r>
              <a:rPr lang="ja-JP" altLang="en-US" sz="1000" b="1" dirty="0">
                <a:solidFill>
                  <a:srgbClr val="613317"/>
                </a:solidFill>
              </a:rPr>
              <a:t>：</a:t>
            </a:r>
            <a:endParaRPr lang="en-US" altLang="ja-JP" sz="1000" b="1" dirty="0">
              <a:solidFill>
                <a:srgbClr val="613317"/>
              </a:solidFill>
            </a:endParaRPr>
          </a:p>
          <a:p>
            <a:r>
              <a:rPr lang="ja-JP" altLang="ja-JP" sz="1000">
                <a:solidFill>
                  <a:srgbClr val="613317"/>
                </a:solidFill>
              </a:rPr>
              <a:t>ヴァイオレット</a:t>
            </a:r>
            <a:r>
              <a:rPr lang="ja-JP" altLang="ja-JP" sz="1000" dirty="0">
                <a:solidFill>
                  <a:srgbClr val="613317"/>
                </a:solidFill>
              </a:rPr>
              <a:t>・リリー・ローズクラスの方・・・</a:t>
            </a:r>
            <a:r>
              <a:rPr lang="en-US" altLang="ja-JP" sz="1000" dirty="0">
                <a:solidFill>
                  <a:srgbClr val="613317"/>
                </a:solidFill>
              </a:rPr>
              <a:t>11/27</a:t>
            </a:r>
            <a:r>
              <a:rPr lang="ja-JP" altLang="ja-JP" sz="1000">
                <a:solidFill>
                  <a:srgbClr val="613317"/>
                </a:solidFill>
              </a:rPr>
              <a:t>口座振替</a:t>
            </a:r>
            <a:r>
              <a:rPr lang="ja-JP" altLang="en-US" sz="1000">
                <a:solidFill>
                  <a:srgbClr val="613317"/>
                </a:solidFill>
              </a:rPr>
              <a:t> </a:t>
            </a:r>
            <a:r>
              <a:rPr lang="ja-JP" altLang="ja-JP" sz="1000" dirty="0">
                <a:solidFill>
                  <a:srgbClr val="613317"/>
                </a:solidFill>
              </a:rPr>
              <a:t>ジャスミンクラスの方・・・お申し込みから</a:t>
            </a:r>
            <a:r>
              <a:rPr lang="en-US" altLang="ja-JP" sz="1000" dirty="0">
                <a:solidFill>
                  <a:srgbClr val="613317"/>
                </a:solidFill>
              </a:rPr>
              <a:t>14</a:t>
            </a:r>
            <a:r>
              <a:rPr lang="ja-JP" altLang="ja-JP" sz="1000" dirty="0">
                <a:solidFill>
                  <a:srgbClr val="613317"/>
                </a:solidFill>
              </a:rPr>
              <a:t>日以内にお振込</a:t>
            </a:r>
            <a:endParaRPr kumimoji="1" lang="ja-JP" altLang="en-US" sz="1000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6BB0F954-8C15-4DDF-A86C-4BEA5FEF12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435" y="470776"/>
            <a:ext cx="1060040" cy="87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47499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119</Words>
  <Application>Microsoft Macintosh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今西玲子</cp:lastModifiedBy>
  <cp:revision>170</cp:revision>
  <cp:lastPrinted>2015-11-30T02:00:20Z</cp:lastPrinted>
  <dcterms:created xsi:type="dcterms:W3CDTF">2013-08-07T01:16:52Z</dcterms:created>
  <dcterms:modified xsi:type="dcterms:W3CDTF">2018-10-23T07:33:26Z</dcterms:modified>
</cp:coreProperties>
</file>